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554" r:id="rId14"/>
    <p:sldId id="627" r:id="rId15"/>
    <p:sldId id="521" r:id="rId16"/>
    <p:sldId id="628" r:id="rId17"/>
    <p:sldId id="629" r:id="rId18"/>
    <p:sldId id="555" r:id="rId19"/>
    <p:sldId id="556" r:id="rId20"/>
    <p:sldId id="630" r:id="rId21"/>
    <p:sldId id="557" r:id="rId22"/>
    <p:sldId id="558" r:id="rId23"/>
    <p:sldId id="631" r:id="rId24"/>
    <p:sldId id="559" r:id="rId25"/>
    <p:sldId id="632" r:id="rId26"/>
    <p:sldId id="633" r:id="rId27"/>
    <p:sldId id="634" r:id="rId28"/>
    <p:sldId id="560" r:id="rId29"/>
    <p:sldId id="561" r:id="rId30"/>
    <p:sldId id="523" r:id="rId31"/>
    <p:sldId id="635" r:id="rId32"/>
    <p:sldId id="636" r:id="rId33"/>
    <p:sldId id="562" r:id="rId34"/>
    <p:sldId id="637" r:id="rId35"/>
    <p:sldId id="563" r:id="rId36"/>
    <p:sldId id="638" r:id="rId37"/>
    <p:sldId id="639" r:id="rId38"/>
    <p:sldId id="640" r:id="rId39"/>
    <p:sldId id="641" r:id="rId40"/>
    <p:sldId id="564" r:id="rId41"/>
    <p:sldId id="566" r:id="rId42"/>
    <p:sldId id="642" r:id="rId43"/>
    <p:sldId id="643" r:id="rId44"/>
    <p:sldId id="644" r:id="rId45"/>
    <p:sldId id="645" r:id="rId46"/>
    <p:sldId id="646" r:id="rId47"/>
    <p:sldId id="647" r:id="rId48"/>
    <p:sldId id="648" r:id="rId49"/>
    <p:sldId id="649" r:id="rId50"/>
    <p:sldId id="552" r:id="rId51"/>
    <p:sldId id="399" r:id="rId52"/>
  </p:sldIdLst>
  <p:sldSz cx="12192000" cy="6858000"/>
  <p:notesSz cx="6858000" cy="9144000"/>
  <p:custDataLst>
    <p:tags r:id="rId57"/>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9"/>
    <a:srgbClr val="2F75B4"/>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46"/>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7" Type="http://schemas.openxmlformats.org/officeDocument/2006/relationships/tags" Target="tags/tag896.xml"/><Relationship Id="rId56" Type="http://schemas.openxmlformats.org/officeDocument/2006/relationships/commentAuthors" Target="commentAuthors.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1.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7" Type="http://schemas.openxmlformats.org/officeDocument/2006/relationships/slideLayout" Target="../slideLayouts/slideLayout52.xml"/><Relationship Id="rId36" Type="http://schemas.openxmlformats.org/officeDocument/2006/relationships/tags" Target="../tags/tag488.xml"/><Relationship Id="rId35" Type="http://schemas.openxmlformats.org/officeDocument/2006/relationships/tags" Target="../tags/tag487.xml"/><Relationship Id="rId34" Type="http://schemas.openxmlformats.org/officeDocument/2006/relationships/tags" Target="../tags/tag486.xml"/><Relationship Id="rId33" Type="http://schemas.openxmlformats.org/officeDocument/2006/relationships/tags" Target="../tags/tag485.xml"/><Relationship Id="rId32" Type="http://schemas.openxmlformats.org/officeDocument/2006/relationships/tags" Target="../tags/tag484.xml"/><Relationship Id="rId31" Type="http://schemas.openxmlformats.org/officeDocument/2006/relationships/tags" Target="../tags/tag483.xml"/><Relationship Id="rId30" Type="http://schemas.openxmlformats.org/officeDocument/2006/relationships/tags" Target="../tags/tag482.xml"/><Relationship Id="rId3" Type="http://schemas.openxmlformats.org/officeDocument/2006/relationships/tags" Target="../tags/tag455.xml"/><Relationship Id="rId29" Type="http://schemas.openxmlformats.org/officeDocument/2006/relationships/tags" Target="../tags/tag481.xml"/><Relationship Id="rId28" Type="http://schemas.openxmlformats.org/officeDocument/2006/relationships/tags" Target="../tags/tag480.xml"/><Relationship Id="rId27" Type="http://schemas.openxmlformats.org/officeDocument/2006/relationships/tags" Target="../tags/tag479.xml"/><Relationship Id="rId26" Type="http://schemas.openxmlformats.org/officeDocument/2006/relationships/tags" Target="../tags/tag478.xml"/><Relationship Id="rId25" Type="http://schemas.openxmlformats.org/officeDocument/2006/relationships/tags" Target="../tags/tag477.xml"/><Relationship Id="rId24" Type="http://schemas.openxmlformats.org/officeDocument/2006/relationships/tags" Target="../tags/tag476.xml"/><Relationship Id="rId23" Type="http://schemas.openxmlformats.org/officeDocument/2006/relationships/tags" Target="../tags/tag475.xml"/><Relationship Id="rId22" Type="http://schemas.openxmlformats.org/officeDocument/2006/relationships/tags" Target="../tags/tag474.xml"/><Relationship Id="rId21" Type="http://schemas.openxmlformats.org/officeDocument/2006/relationships/tags" Target="../tags/tag473.xml"/><Relationship Id="rId20" Type="http://schemas.openxmlformats.org/officeDocument/2006/relationships/tags" Target="../tags/tag472.xml"/><Relationship Id="rId2" Type="http://schemas.openxmlformats.org/officeDocument/2006/relationships/tags" Target="../tags/tag454.xml"/><Relationship Id="rId19" Type="http://schemas.openxmlformats.org/officeDocument/2006/relationships/tags" Target="../tags/tag471.xml"/><Relationship Id="rId18" Type="http://schemas.openxmlformats.org/officeDocument/2006/relationships/tags" Target="../tags/tag470.xml"/><Relationship Id="rId17" Type="http://schemas.openxmlformats.org/officeDocument/2006/relationships/tags" Target="../tags/tag469.xml"/><Relationship Id="rId16" Type="http://schemas.openxmlformats.org/officeDocument/2006/relationships/tags" Target="../tags/tag468.xml"/><Relationship Id="rId15" Type="http://schemas.openxmlformats.org/officeDocument/2006/relationships/tags" Target="../tags/tag467.xml"/><Relationship Id="rId14" Type="http://schemas.openxmlformats.org/officeDocument/2006/relationships/tags" Target="../tags/tag466.xml"/><Relationship Id="rId13" Type="http://schemas.openxmlformats.org/officeDocument/2006/relationships/tags" Target="../tags/tag465.xml"/><Relationship Id="rId12" Type="http://schemas.openxmlformats.org/officeDocument/2006/relationships/tags" Target="../tags/tag464.xml"/><Relationship Id="rId11" Type="http://schemas.openxmlformats.org/officeDocument/2006/relationships/tags" Target="../tags/tag463.xml"/><Relationship Id="rId10" Type="http://schemas.openxmlformats.org/officeDocument/2006/relationships/tags" Target="../tags/tag462.xml"/><Relationship Id="rId1" Type="http://schemas.openxmlformats.org/officeDocument/2006/relationships/tags" Target="../tags/tag453.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 Type="http://schemas.openxmlformats.org/officeDocument/2006/relationships/tags" Target="../tags/tag489.xml"/></Relationships>
</file>

<file path=ppt/slides/_rels/slide12.xml.rels><?xml version="1.0" encoding="UTF-8" standalone="yes"?>
<Relationships xmlns="http://schemas.openxmlformats.org/package/2006/relationships"><Relationship Id="rId9" Type="http://schemas.openxmlformats.org/officeDocument/2006/relationships/tags" Target="../tags/tag504.xml"/><Relationship Id="rId8" Type="http://schemas.openxmlformats.org/officeDocument/2006/relationships/tags" Target="../tags/tag503.xml"/><Relationship Id="rId7" Type="http://schemas.openxmlformats.org/officeDocument/2006/relationships/tags" Target="../tags/tag502.xml"/><Relationship Id="rId6" Type="http://schemas.openxmlformats.org/officeDocument/2006/relationships/tags" Target="../tags/tag501.xml"/><Relationship Id="rId5" Type="http://schemas.openxmlformats.org/officeDocument/2006/relationships/tags" Target="../tags/tag500.xml"/><Relationship Id="rId4" Type="http://schemas.openxmlformats.org/officeDocument/2006/relationships/tags" Target="../tags/tag499.xml"/><Relationship Id="rId3" Type="http://schemas.openxmlformats.org/officeDocument/2006/relationships/tags" Target="../tags/tag498.xml"/><Relationship Id="rId2" Type="http://schemas.openxmlformats.org/officeDocument/2006/relationships/tags" Target="../tags/tag497.xml"/><Relationship Id="rId12" Type="http://schemas.openxmlformats.org/officeDocument/2006/relationships/slideLayout" Target="../slideLayouts/slideLayout6.xml"/><Relationship Id="rId11" Type="http://schemas.openxmlformats.org/officeDocument/2006/relationships/tags" Target="../tags/tag506.xml"/><Relationship Id="rId10" Type="http://schemas.openxmlformats.org/officeDocument/2006/relationships/tags" Target="../tags/tag505.xml"/><Relationship Id="rId1" Type="http://schemas.openxmlformats.org/officeDocument/2006/relationships/tags" Target="../tags/tag496.xml"/></Relationships>
</file>

<file path=ppt/slides/_rels/slide13.xml.rels><?xml version="1.0" encoding="UTF-8" standalone="yes"?>
<Relationships xmlns="http://schemas.openxmlformats.org/package/2006/relationships"><Relationship Id="rId9" Type="http://schemas.openxmlformats.org/officeDocument/2006/relationships/tags" Target="../tags/tag515.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2" Type="http://schemas.openxmlformats.org/officeDocument/2006/relationships/slideLayout" Target="../slideLayouts/slideLayout6.xml"/><Relationship Id="rId11" Type="http://schemas.openxmlformats.org/officeDocument/2006/relationships/tags" Target="../tags/tag517.xml"/><Relationship Id="rId10" Type="http://schemas.openxmlformats.org/officeDocument/2006/relationships/tags" Target="../tags/tag516.xml"/><Relationship Id="rId1" Type="http://schemas.openxmlformats.org/officeDocument/2006/relationships/tags" Target="../tags/tag50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18.xml"/></Relationships>
</file>

<file path=ppt/slides/_rels/slide15.xml.rels><?xml version="1.0" encoding="UTF-8" standalone="yes"?>
<Relationships xmlns="http://schemas.openxmlformats.org/package/2006/relationships"><Relationship Id="rId9" Type="http://schemas.openxmlformats.org/officeDocument/2006/relationships/tags" Target="../tags/tag527.xml"/><Relationship Id="rId8" Type="http://schemas.openxmlformats.org/officeDocument/2006/relationships/tags" Target="../tags/tag526.xml"/><Relationship Id="rId7" Type="http://schemas.openxmlformats.org/officeDocument/2006/relationships/tags" Target="../tags/tag525.xml"/><Relationship Id="rId6" Type="http://schemas.openxmlformats.org/officeDocument/2006/relationships/tags" Target="../tags/tag524.xml"/><Relationship Id="rId5" Type="http://schemas.openxmlformats.org/officeDocument/2006/relationships/tags" Target="../tags/tag523.xml"/><Relationship Id="rId4" Type="http://schemas.openxmlformats.org/officeDocument/2006/relationships/tags" Target="../tags/tag522.xml"/><Relationship Id="rId3" Type="http://schemas.openxmlformats.org/officeDocument/2006/relationships/tags" Target="../tags/tag521.xml"/><Relationship Id="rId2" Type="http://schemas.openxmlformats.org/officeDocument/2006/relationships/tags" Target="../tags/tag520.xml"/><Relationship Id="rId12" Type="http://schemas.openxmlformats.org/officeDocument/2006/relationships/slideLayout" Target="../slideLayouts/slideLayout6.xml"/><Relationship Id="rId11" Type="http://schemas.openxmlformats.org/officeDocument/2006/relationships/tags" Target="../tags/tag529.xml"/><Relationship Id="rId10" Type="http://schemas.openxmlformats.org/officeDocument/2006/relationships/tags" Target="../tags/tag528.xml"/><Relationship Id="rId1" Type="http://schemas.openxmlformats.org/officeDocument/2006/relationships/tags" Target="../tags/tag519.xml"/></Relationships>
</file>

<file path=ppt/slides/_rels/slide16.xml.rels><?xml version="1.0" encoding="UTF-8" standalone="yes"?>
<Relationships xmlns="http://schemas.openxmlformats.org/package/2006/relationships"><Relationship Id="rId9" Type="http://schemas.openxmlformats.org/officeDocument/2006/relationships/tags" Target="../tags/tag538.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2" Type="http://schemas.openxmlformats.org/officeDocument/2006/relationships/slideLayout" Target="../slideLayouts/slideLayout6.xml"/><Relationship Id="rId11" Type="http://schemas.openxmlformats.org/officeDocument/2006/relationships/tags" Target="../tags/tag540.xml"/><Relationship Id="rId10" Type="http://schemas.openxmlformats.org/officeDocument/2006/relationships/tags" Target="../tags/tag539.xml"/><Relationship Id="rId1" Type="http://schemas.openxmlformats.org/officeDocument/2006/relationships/tags" Target="../tags/tag530.xml"/></Relationships>
</file>

<file path=ppt/slides/_rels/slide17.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2" Type="http://schemas.openxmlformats.org/officeDocument/2006/relationships/slideLayout" Target="../slideLayouts/slideLayout6.xml"/><Relationship Id="rId11" Type="http://schemas.openxmlformats.org/officeDocument/2006/relationships/tags" Target="../tags/tag551.xml"/><Relationship Id="rId10" Type="http://schemas.openxmlformats.org/officeDocument/2006/relationships/tags" Target="../tags/tag550.xml"/><Relationship Id="rId1" Type="http://schemas.openxmlformats.org/officeDocument/2006/relationships/tags" Target="../tags/tag541.xml"/></Relationships>
</file>

<file path=ppt/slides/_rels/slide18.xml.rels><?xml version="1.0" encoding="UTF-8" standalone="yes"?>
<Relationships xmlns="http://schemas.openxmlformats.org/package/2006/relationships"><Relationship Id="rId9" Type="http://schemas.openxmlformats.org/officeDocument/2006/relationships/tags" Target="../tags/tag559.xml"/><Relationship Id="rId8" Type="http://schemas.openxmlformats.org/officeDocument/2006/relationships/tags" Target="../tags/tag558.xml"/><Relationship Id="rId7" Type="http://schemas.openxmlformats.org/officeDocument/2006/relationships/image" Target="../media/image23.jpeg"/><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2" Type="http://schemas.openxmlformats.org/officeDocument/2006/relationships/slideLayout" Target="../slideLayouts/slideLayout6.xml"/><Relationship Id="rId11" Type="http://schemas.openxmlformats.org/officeDocument/2006/relationships/tags" Target="../tags/tag560.xml"/><Relationship Id="rId10" Type="http://schemas.openxmlformats.org/officeDocument/2006/relationships/image" Target="../media/image24.jpeg"/><Relationship Id="rId1" Type="http://schemas.openxmlformats.org/officeDocument/2006/relationships/tags" Target="../tags/tag552.xml"/></Relationships>
</file>

<file path=ppt/slides/_rels/slide19.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3" Type="http://schemas.openxmlformats.org/officeDocument/2006/relationships/slideLayout" Target="../slideLayouts/slideLayout6.xml"/><Relationship Id="rId12" Type="http://schemas.openxmlformats.org/officeDocument/2006/relationships/tags" Target="../tags/tag571.xml"/><Relationship Id="rId11" Type="http://schemas.openxmlformats.org/officeDocument/2006/relationships/image" Target="../media/image25.png"/><Relationship Id="rId10" Type="http://schemas.openxmlformats.org/officeDocument/2006/relationships/tags" Target="../tags/tag570.xml"/><Relationship Id="rId1" Type="http://schemas.openxmlformats.org/officeDocument/2006/relationships/tags" Target="../tags/tag561.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80.xml"/><Relationship Id="rId8" Type="http://schemas.openxmlformats.org/officeDocument/2006/relationships/tags" Target="../tags/tag579.xml"/><Relationship Id="rId7" Type="http://schemas.openxmlformats.org/officeDocument/2006/relationships/tags" Target="../tags/tag578.xml"/><Relationship Id="rId6" Type="http://schemas.openxmlformats.org/officeDocument/2006/relationships/tags" Target="../tags/tag577.xml"/><Relationship Id="rId5" Type="http://schemas.openxmlformats.org/officeDocument/2006/relationships/tags" Target="../tags/tag576.xml"/><Relationship Id="rId4" Type="http://schemas.openxmlformats.org/officeDocument/2006/relationships/tags" Target="../tags/tag575.xml"/><Relationship Id="rId3" Type="http://schemas.openxmlformats.org/officeDocument/2006/relationships/tags" Target="../tags/tag574.xml"/><Relationship Id="rId2" Type="http://schemas.openxmlformats.org/officeDocument/2006/relationships/tags" Target="../tags/tag573.xml"/><Relationship Id="rId13" Type="http://schemas.openxmlformats.org/officeDocument/2006/relationships/slideLayout" Target="../slideLayouts/slideLayout6.xml"/><Relationship Id="rId12" Type="http://schemas.openxmlformats.org/officeDocument/2006/relationships/tags" Target="../tags/tag582.xml"/><Relationship Id="rId11" Type="http://schemas.openxmlformats.org/officeDocument/2006/relationships/image" Target="../media/image26.png"/><Relationship Id="rId10" Type="http://schemas.openxmlformats.org/officeDocument/2006/relationships/tags" Target="../tags/tag581.xml"/><Relationship Id="rId1" Type="http://schemas.openxmlformats.org/officeDocument/2006/relationships/tags" Target="../tags/tag57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83.xml"/></Relationships>
</file>

<file path=ppt/slides/_rels/slide22.xml.rels><?xml version="1.0" encoding="UTF-8" standalone="yes"?>
<Relationships xmlns="http://schemas.openxmlformats.org/package/2006/relationships"><Relationship Id="rId9" Type="http://schemas.openxmlformats.org/officeDocument/2006/relationships/tags" Target="../tags/tag592.xml"/><Relationship Id="rId8" Type="http://schemas.openxmlformats.org/officeDocument/2006/relationships/tags" Target="../tags/tag591.xml"/><Relationship Id="rId7" Type="http://schemas.openxmlformats.org/officeDocument/2006/relationships/tags" Target="../tags/tag590.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3" Type="http://schemas.openxmlformats.org/officeDocument/2006/relationships/tags" Target="../tags/tag586.xml"/><Relationship Id="rId2" Type="http://schemas.openxmlformats.org/officeDocument/2006/relationships/tags" Target="../tags/tag585.xml"/><Relationship Id="rId12" Type="http://schemas.openxmlformats.org/officeDocument/2006/relationships/slideLayout" Target="../slideLayouts/slideLayout6.xml"/><Relationship Id="rId11" Type="http://schemas.openxmlformats.org/officeDocument/2006/relationships/tags" Target="../tags/tag594.xml"/><Relationship Id="rId10" Type="http://schemas.openxmlformats.org/officeDocument/2006/relationships/tags" Target="../tags/tag593.xml"/><Relationship Id="rId1" Type="http://schemas.openxmlformats.org/officeDocument/2006/relationships/tags" Target="../tags/tag584.xml"/></Relationships>
</file>

<file path=ppt/slides/_rels/slide23.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2" Type="http://schemas.openxmlformats.org/officeDocument/2006/relationships/slideLayout" Target="../slideLayouts/slideLayout6.xml"/><Relationship Id="rId11" Type="http://schemas.openxmlformats.org/officeDocument/2006/relationships/tags" Target="../tags/tag605.xml"/><Relationship Id="rId10" Type="http://schemas.openxmlformats.org/officeDocument/2006/relationships/tags" Target="../tags/tag604.xml"/><Relationship Id="rId1" Type="http://schemas.openxmlformats.org/officeDocument/2006/relationships/tags" Target="../tags/tag595.xml"/></Relationships>
</file>

<file path=ppt/slides/_rels/slide24.xml.rels><?xml version="1.0" encoding="UTF-8" standalone="yes"?>
<Relationships xmlns="http://schemas.openxmlformats.org/package/2006/relationships"><Relationship Id="rId9" Type="http://schemas.openxmlformats.org/officeDocument/2006/relationships/tags" Target="../tags/tag614.xml"/><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3" Type="http://schemas.openxmlformats.org/officeDocument/2006/relationships/slideLayout" Target="../slideLayouts/slideLayout52.xml"/><Relationship Id="rId12" Type="http://schemas.openxmlformats.org/officeDocument/2006/relationships/tags" Target="../tags/tag617.xml"/><Relationship Id="rId11" Type="http://schemas.openxmlformats.org/officeDocument/2006/relationships/tags" Target="../tags/tag616.xml"/><Relationship Id="rId10" Type="http://schemas.openxmlformats.org/officeDocument/2006/relationships/tags" Target="../tags/tag615.xml"/><Relationship Id="rId1" Type="http://schemas.openxmlformats.org/officeDocument/2006/relationships/tags" Target="../tags/tag606.xml"/></Relationships>
</file>

<file path=ppt/slides/_rels/slide25.xml.rels><?xml version="1.0" encoding="UTF-8" standalone="yes"?>
<Relationships xmlns="http://schemas.openxmlformats.org/package/2006/relationships"><Relationship Id="rId9" Type="http://schemas.openxmlformats.org/officeDocument/2006/relationships/tags" Target="../tags/tag626.xml"/><Relationship Id="rId8" Type="http://schemas.openxmlformats.org/officeDocument/2006/relationships/tags" Target="../tags/tag625.xml"/><Relationship Id="rId7" Type="http://schemas.openxmlformats.org/officeDocument/2006/relationships/tags" Target="../tags/tag624.xml"/><Relationship Id="rId6" Type="http://schemas.openxmlformats.org/officeDocument/2006/relationships/tags" Target="../tags/tag623.xml"/><Relationship Id="rId5" Type="http://schemas.openxmlformats.org/officeDocument/2006/relationships/tags" Target="../tags/tag622.xml"/><Relationship Id="rId4" Type="http://schemas.openxmlformats.org/officeDocument/2006/relationships/tags" Target="../tags/tag621.xml"/><Relationship Id="rId3" Type="http://schemas.openxmlformats.org/officeDocument/2006/relationships/tags" Target="../tags/tag620.xml"/><Relationship Id="rId25" Type="http://schemas.openxmlformats.org/officeDocument/2006/relationships/slideLayout" Target="../slideLayouts/slideLayout52.xml"/><Relationship Id="rId24" Type="http://schemas.openxmlformats.org/officeDocument/2006/relationships/tags" Target="../tags/tag641.xml"/><Relationship Id="rId23" Type="http://schemas.openxmlformats.org/officeDocument/2006/relationships/tags" Target="../tags/tag640.xml"/><Relationship Id="rId22" Type="http://schemas.openxmlformats.org/officeDocument/2006/relationships/tags" Target="../tags/tag639.xml"/><Relationship Id="rId21" Type="http://schemas.openxmlformats.org/officeDocument/2006/relationships/tags" Target="../tags/tag638.xml"/><Relationship Id="rId20" Type="http://schemas.openxmlformats.org/officeDocument/2006/relationships/tags" Target="../tags/tag637.xml"/><Relationship Id="rId2" Type="http://schemas.openxmlformats.org/officeDocument/2006/relationships/tags" Target="../tags/tag619.xml"/><Relationship Id="rId19" Type="http://schemas.openxmlformats.org/officeDocument/2006/relationships/tags" Target="../tags/tag636.xml"/><Relationship Id="rId18" Type="http://schemas.openxmlformats.org/officeDocument/2006/relationships/tags" Target="../tags/tag635.xml"/><Relationship Id="rId17" Type="http://schemas.openxmlformats.org/officeDocument/2006/relationships/tags" Target="../tags/tag634.xml"/><Relationship Id="rId16" Type="http://schemas.openxmlformats.org/officeDocument/2006/relationships/tags" Target="../tags/tag633.xml"/><Relationship Id="rId15" Type="http://schemas.openxmlformats.org/officeDocument/2006/relationships/tags" Target="../tags/tag632.xml"/><Relationship Id="rId14" Type="http://schemas.openxmlformats.org/officeDocument/2006/relationships/tags" Target="../tags/tag631.xml"/><Relationship Id="rId13" Type="http://schemas.openxmlformats.org/officeDocument/2006/relationships/tags" Target="../tags/tag630.xml"/><Relationship Id="rId12" Type="http://schemas.openxmlformats.org/officeDocument/2006/relationships/tags" Target="../tags/tag629.xml"/><Relationship Id="rId11" Type="http://schemas.openxmlformats.org/officeDocument/2006/relationships/tags" Target="../tags/tag628.xml"/><Relationship Id="rId10" Type="http://schemas.openxmlformats.org/officeDocument/2006/relationships/tags" Target="../tags/tag627.xml"/><Relationship Id="rId1" Type="http://schemas.openxmlformats.org/officeDocument/2006/relationships/tags" Target="../tags/tag61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42.xml"/></Relationships>
</file>

<file path=ppt/slides/_rels/slide27.xml.rels><?xml version="1.0" encoding="UTF-8" standalone="yes"?>
<Relationships xmlns="http://schemas.openxmlformats.org/package/2006/relationships"><Relationship Id="rId9" Type="http://schemas.openxmlformats.org/officeDocument/2006/relationships/tags" Target="../tags/tag651.xml"/><Relationship Id="rId8" Type="http://schemas.openxmlformats.org/officeDocument/2006/relationships/tags" Target="../tags/tag650.xml"/><Relationship Id="rId7" Type="http://schemas.openxmlformats.org/officeDocument/2006/relationships/tags" Target="../tags/tag649.xml"/><Relationship Id="rId6" Type="http://schemas.openxmlformats.org/officeDocument/2006/relationships/tags" Target="../tags/tag648.xml"/><Relationship Id="rId5" Type="http://schemas.openxmlformats.org/officeDocument/2006/relationships/tags" Target="../tags/tag647.xml"/><Relationship Id="rId4" Type="http://schemas.openxmlformats.org/officeDocument/2006/relationships/tags" Target="../tags/tag646.xml"/><Relationship Id="rId3" Type="http://schemas.openxmlformats.org/officeDocument/2006/relationships/tags" Target="../tags/tag645.xml"/><Relationship Id="rId2" Type="http://schemas.openxmlformats.org/officeDocument/2006/relationships/tags" Target="../tags/tag644.xml"/><Relationship Id="rId12" Type="http://schemas.openxmlformats.org/officeDocument/2006/relationships/slideLayout" Target="../slideLayouts/slideLayout6.xml"/><Relationship Id="rId11" Type="http://schemas.openxmlformats.org/officeDocument/2006/relationships/tags" Target="../tags/tag653.xml"/><Relationship Id="rId10" Type="http://schemas.openxmlformats.org/officeDocument/2006/relationships/tags" Target="../tags/tag652.xml"/><Relationship Id="rId1" Type="http://schemas.openxmlformats.org/officeDocument/2006/relationships/tags" Target="../tags/tag643.xml"/></Relationships>
</file>

<file path=ppt/slides/_rels/slide28.xml.rels><?xml version="1.0" encoding="UTF-8" standalone="yes"?>
<Relationships xmlns="http://schemas.openxmlformats.org/package/2006/relationships"><Relationship Id="rId9" Type="http://schemas.openxmlformats.org/officeDocument/2006/relationships/tags" Target="../tags/tag662.xml"/><Relationship Id="rId8" Type="http://schemas.openxmlformats.org/officeDocument/2006/relationships/tags" Target="../tags/tag661.xml"/><Relationship Id="rId7" Type="http://schemas.openxmlformats.org/officeDocument/2006/relationships/tags" Target="../tags/tag660.xml"/><Relationship Id="rId6" Type="http://schemas.openxmlformats.org/officeDocument/2006/relationships/tags" Target="../tags/tag659.xml"/><Relationship Id="rId5" Type="http://schemas.openxmlformats.org/officeDocument/2006/relationships/tags" Target="../tags/tag658.xml"/><Relationship Id="rId4" Type="http://schemas.openxmlformats.org/officeDocument/2006/relationships/tags" Target="../tags/tag657.xml"/><Relationship Id="rId3" Type="http://schemas.openxmlformats.org/officeDocument/2006/relationships/tags" Target="../tags/tag656.xml"/><Relationship Id="rId2" Type="http://schemas.openxmlformats.org/officeDocument/2006/relationships/tags" Target="../tags/tag655.xml"/><Relationship Id="rId12" Type="http://schemas.openxmlformats.org/officeDocument/2006/relationships/slideLayout" Target="../slideLayouts/slideLayout6.xml"/><Relationship Id="rId11" Type="http://schemas.openxmlformats.org/officeDocument/2006/relationships/tags" Target="../tags/tag664.xml"/><Relationship Id="rId10" Type="http://schemas.openxmlformats.org/officeDocument/2006/relationships/tags" Target="../tags/tag663.xml"/><Relationship Id="rId1" Type="http://schemas.openxmlformats.org/officeDocument/2006/relationships/tags" Target="../tags/tag654.xml"/></Relationships>
</file>

<file path=ppt/slides/_rels/slide29.xml.rels><?xml version="1.0" encoding="UTF-8" standalone="yes"?>
<Relationships xmlns="http://schemas.openxmlformats.org/package/2006/relationships"><Relationship Id="rId9" Type="http://schemas.openxmlformats.org/officeDocument/2006/relationships/tags" Target="../tags/tag673.xml"/><Relationship Id="rId8" Type="http://schemas.openxmlformats.org/officeDocument/2006/relationships/tags" Target="../tags/tag672.xml"/><Relationship Id="rId7" Type="http://schemas.openxmlformats.org/officeDocument/2006/relationships/tags" Target="../tags/tag671.xml"/><Relationship Id="rId6" Type="http://schemas.openxmlformats.org/officeDocument/2006/relationships/tags" Target="../tags/tag670.xml"/><Relationship Id="rId5" Type="http://schemas.openxmlformats.org/officeDocument/2006/relationships/tags" Target="../tags/tag669.xml"/><Relationship Id="rId4" Type="http://schemas.openxmlformats.org/officeDocument/2006/relationships/tags" Target="../tags/tag668.xml"/><Relationship Id="rId3" Type="http://schemas.openxmlformats.org/officeDocument/2006/relationships/tags" Target="../tags/tag667.xml"/><Relationship Id="rId2" Type="http://schemas.openxmlformats.org/officeDocument/2006/relationships/tags" Target="../tags/tag666.xml"/><Relationship Id="rId13" Type="http://schemas.openxmlformats.org/officeDocument/2006/relationships/slideLayout" Target="../slideLayouts/slideLayout6.xml"/><Relationship Id="rId12" Type="http://schemas.openxmlformats.org/officeDocument/2006/relationships/tags" Target="../tags/tag675.xml"/><Relationship Id="rId11" Type="http://schemas.openxmlformats.org/officeDocument/2006/relationships/image" Target="../media/image27.png"/><Relationship Id="rId10" Type="http://schemas.openxmlformats.org/officeDocument/2006/relationships/tags" Target="../tags/tag674.xml"/><Relationship Id="rId1" Type="http://schemas.openxmlformats.org/officeDocument/2006/relationships/tags" Target="../tags/tag665.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684.xml"/><Relationship Id="rId8" Type="http://schemas.openxmlformats.org/officeDocument/2006/relationships/tags" Target="../tags/tag683.xml"/><Relationship Id="rId7" Type="http://schemas.openxmlformats.org/officeDocument/2006/relationships/tags" Target="../tags/tag682.xml"/><Relationship Id="rId6" Type="http://schemas.openxmlformats.org/officeDocument/2006/relationships/tags" Target="../tags/tag681.xml"/><Relationship Id="rId5" Type="http://schemas.openxmlformats.org/officeDocument/2006/relationships/tags" Target="../tags/tag680.xml"/><Relationship Id="rId4" Type="http://schemas.openxmlformats.org/officeDocument/2006/relationships/tags" Target="../tags/tag679.xml"/><Relationship Id="rId3" Type="http://schemas.openxmlformats.org/officeDocument/2006/relationships/tags" Target="../tags/tag678.xml"/><Relationship Id="rId25" Type="http://schemas.openxmlformats.org/officeDocument/2006/relationships/slideLayout" Target="../slideLayouts/slideLayout6.xml"/><Relationship Id="rId24" Type="http://schemas.openxmlformats.org/officeDocument/2006/relationships/tags" Target="../tags/tag699.xml"/><Relationship Id="rId23" Type="http://schemas.openxmlformats.org/officeDocument/2006/relationships/tags" Target="../tags/tag698.xml"/><Relationship Id="rId22" Type="http://schemas.openxmlformats.org/officeDocument/2006/relationships/tags" Target="../tags/tag697.xml"/><Relationship Id="rId21" Type="http://schemas.openxmlformats.org/officeDocument/2006/relationships/tags" Target="../tags/tag696.xml"/><Relationship Id="rId20" Type="http://schemas.openxmlformats.org/officeDocument/2006/relationships/tags" Target="../tags/tag695.xml"/><Relationship Id="rId2" Type="http://schemas.openxmlformats.org/officeDocument/2006/relationships/tags" Target="../tags/tag677.xml"/><Relationship Id="rId19" Type="http://schemas.openxmlformats.org/officeDocument/2006/relationships/tags" Target="../tags/tag694.xml"/><Relationship Id="rId18" Type="http://schemas.openxmlformats.org/officeDocument/2006/relationships/tags" Target="../tags/tag693.xml"/><Relationship Id="rId17" Type="http://schemas.openxmlformats.org/officeDocument/2006/relationships/tags" Target="../tags/tag692.xml"/><Relationship Id="rId16" Type="http://schemas.openxmlformats.org/officeDocument/2006/relationships/tags" Target="../tags/tag691.xml"/><Relationship Id="rId15" Type="http://schemas.openxmlformats.org/officeDocument/2006/relationships/tags" Target="../tags/tag690.xml"/><Relationship Id="rId14" Type="http://schemas.openxmlformats.org/officeDocument/2006/relationships/tags" Target="../tags/tag689.xml"/><Relationship Id="rId13" Type="http://schemas.openxmlformats.org/officeDocument/2006/relationships/tags" Target="../tags/tag688.xml"/><Relationship Id="rId12" Type="http://schemas.openxmlformats.org/officeDocument/2006/relationships/tags" Target="../tags/tag687.xml"/><Relationship Id="rId11" Type="http://schemas.openxmlformats.org/officeDocument/2006/relationships/tags" Target="../tags/tag686.xml"/><Relationship Id="rId10" Type="http://schemas.openxmlformats.org/officeDocument/2006/relationships/tags" Target="../tags/tag685.xml"/><Relationship Id="rId1" Type="http://schemas.openxmlformats.org/officeDocument/2006/relationships/tags" Target="../tags/tag676.xml"/></Relationships>
</file>

<file path=ppt/slides/_rels/slide31.xml.rels><?xml version="1.0" encoding="UTF-8" standalone="yes"?>
<Relationships xmlns="http://schemas.openxmlformats.org/package/2006/relationships"><Relationship Id="rId9" Type="http://schemas.openxmlformats.org/officeDocument/2006/relationships/tags" Target="../tags/tag708.xml"/><Relationship Id="rId8" Type="http://schemas.openxmlformats.org/officeDocument/2006/relationships/tags" Target="../tags/tag707.xml"/><Relationship Id="rId7" Type="http://schemas.openxmlformats.org/officeDocument/2006/relationships/tags" Target="../tags/tag706.xml"/><Relationship Id="rId6" Type="http://schemas.openxmlformats.org/officeDocument/2006/relationships/tags" Target="../tags/tag705.xml"/><Relationship Id="rId5" Type="http://schemas.openxmlformats.org/officeDocument/2006/relationships/tags" Target="../tags/tag704.xml"/><Relationship Id="rId4" Type="http://schemas.openxmlformats.org/officeDocument/2006/relationships/tags" Target="../tags/tag703.xml"/><Relationship Id="rId3" Type="http://schemas.openxmlformats.org/officeDocument/2006/relationships/tags" Target="../tags/tag702.xml"/><Relationship Id="rId2" Type="http://schemas.openxmlformats.org/officeDocument/2006/relationships/tags" Target="../tags/tag701.xml"/><Relationship Id="rId11" Type="http://schemas.openxmlformats.org/officeDocument/2006/relationships/slideLayout" Target="../slideLayouts/slideLayout6.xml"/><Relationship Id="rId10" Type="http://schemas.openxmlformats.org/officeDocument/2006/relationships/tags" Target="../tags/tag709.xml"/><Relationship Id="rId1" Type="http://schemas.openxmlformats.org/officeDocument/2006/relationships/tags" Target="../tags/tag700.xml"/></Relationships>
</file>

<file path=ppt/slides/_rels/slide32.xml.rels><?xml version="1.0" encoding="UTF-8" standalone="yes"?>
<Relationships xmlns="http://schemas.openxmlformats.org/package/2006/relationships"><Relationship Id="rId9" Type="http://schemas.openxmlformats.org/officeDocument/2006/relationships/tags" Target="../tags/tag718.xml"/><Relationship Id="rId8" Type="http://schemas.openxmlformats.org/officeDocument/2006/relationships/tags" Target="../tags/tag717.xml"/><Relationship Id="rId7" Type="http://schemas.openxmlformats.org/officeDocument/2006/relationships/tags" Target="../tags/tag716.xml"/><Relationship Id="rId6" Type="http://schemas.openxmlformats.org/officeDocument/2006/relationships/tags" Target="../tags/tag715.xml"/><Relationship Id="rId5" Type="http://schemas.openxmlformats.org/officeDocument/2006/relationships/tags" Target="../tags/tag714.xml"/><Relationship Id="rId4" Type="http://schemas.openxmlformats.org/officeDocument/2006/relationships/tags" Target="../tags/tag713.xml"/><Relationship Id="rId3" Type="http://schemas.openxmlformats.org/officeDocument/2006/relationships/tags" Target="../tags/tag712.xml"/><Relationship Id="rId25" Type="http://schemas.openxmlformats.org/officeDocument/2006/relationships/slideLayout" Target="../slideLayouts/slideLayout6.xml"/><Relationship Id="rId24" Type="http://schemas.openxmlformats.org/officeDocument/2006/relationships/tags" Target="../tags/tag733.xml"/><Relationship Id="rId23" Type="http://schemas.openxmlformats.org/officeDocument/2006/relationships/tags" Target="../tags/tag732.xml"/><Relationship Id="rId22" Type="http://schemas.openxmlformats.org/officeDocument/2006/relationships/tags" Target="../tags/tag731.xml"/><Relationship Id="rId21" Type="http://schemas.openxmlformats.org/officeDocument/2006/relationships/tags" Target="../tags/tag730.xml"/><Relationship Id="rId20" Type="http://schemas.openxmlformats.org/officeDocument/2006/relationships/tags" Target="../tags/tag729.xml"/><Relationship Id="rId2" Type="http://schemas.openxmlformats.org/officeDocument/2006/relationships/tags" Target="../tags/tag711.xml"/><Relationship Id="rId19" Type="http://schemas.openxmlformats.org/officeDocument/2006/relationships/tags" Target="../tags/tag728.xml"/><Relationship Id="rId18" Type="http://schemas.openxmlformats.org/officeDocument/2006/relationships/tags" Target="../tags/tag727.xml"/><Relationship Id="rId17" Type="http://schemas.openxmlformats.org/officeDocument/2006/relationships/tags" Target="../tags/tag726.xml"/><Relationship Id="rId16" Type="http://schemas.openxmlformats.org/officeDocument/2006/relationships/tags" Target="../tags/tag725.xml"/><Relationship Id="rId15" Type="http://schemas.openxmlformats.org/officeDocument/2006/relationships/tags" Target="../tags/tag724.xml"/><Relationship Id="rId14" Type="http://schemas.openxmlformats.org/officeDocument/2006/relationships/tags" Target="../tags/tag723.xml"/><Relationship Id="rId13" Type="http://schemas.openxmlformats.org/officeDocument/2006/relationships/tags" Target="../tags/tag722.xml"/><Relationship Id="rId12" Type="http://schemas.openxmlformats.org/officeDocument/2006/relationships/tags" Target="../tags/tag721.xml"/><Relationship Id="rId11" Type="http://schemas.openxmlformats.org/officeDocument/2006/relationships/tags" Target="../tags/tag720.xml"/><Relationship Id="rId10" Type="http://schemas.openxmlformats.org/officeDocument/2006/relationships/tags" Target="../tags/tag719.xml"/><Relationship Id="rId1" Type="http://schemas.openxmlformats.org/officeDocument/2006/relationships/tags" Target="../tags/tag7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34.xml"/></Relationships>
</file>

<file path=ppt/slides/_rels/slide34.xml.rels><?xml version="1.0" encoding="UTF-8" standalone="yes"?>
<Relationships xmlns="http://schemas.openxmlformats.org/package/2006/relationships"><Relationship Id="rId9" Type="http://schemas.openxmlformats.org/officeDocument/2006/relationships/tags" Target="../tags/tag743.xml"/><Relationship Id="rId8" Type="http://schemas.openxmlformats.org/officeDocument/2006/relationships/tags" Target="../tags/tag742.xml"/><Relationship Id="rId7" Type="http://schemas.openxmlformats.org/officeDocument/2006/relationships/tags" Target="../tags/tag741.xml"/><Relationship Id="rId6" Type="http://schemas.openxmlformats.org/officeDocument/2006/relationships/tags" Target="../tags/tag740.xml"/><Relationship Id="rId5" Type="http://schemas.openxmlformats.org/officeDocument/2006/relationships/tags" Target="../tags/tag739.xml"/><Relationship Id="rId4" Type="http://schemas.openxmlformats.org/officeDocument/2006/relationships/tags" Target="../tags/tag738.xml"/><Relationship Id="rId3" Type="http://schemas.openxmlformats.org/officeDocument/2006/relationships/tags" Target="../tags/tag737.xml"/><Relationship Id="rId2" Type="http://schemas.openxmlformats.org/officeDocument/2006/relationships/tags" Target="../tags/tag736.xml"/><Relationship Id="rId12" Type="http://schemas.openxmlformats.org/officeDocument/2006/relationships/slideLayout" Target="../slideLayouts/slideLayout6.xml"/><Relationship Id="rId11" Type="http://schemas.openxmlformats.org/officeDocument/2006/relationships/tags" Target="../tags/tag745.xml"/><Relationship Id="rId10" Type="http://schemas.openxmlformats.org/officeDocument/2006/relationships/tags" Target="../tags/tag744.xml"/><Relationship Id="rId1" Type="http://schemas.openxmlformats.org/officeDocument/2006/relationships/tags" Target="../tags/tag735.xml"/></Relationships>
</file>

<file path=ppt/slides/_rels/slide35.xml.rels><?xml version="1.0" encoding="UTF-8" standalone="yes"?>
<Relationships xmlns="http://schemas.openxmlformats.org/package/2006/relationships"><Relationship Id="rId9" Type="http://schemas.openxmlformats.org/officeDocument/2006/relationships/tags" Target="../tags/tag754.xml"/><Relationship Id="rId8" Type="http://schemas.openxmlformats.org/officeDocument/2006/relationships/tags" Target="../tags/tag753.xml"/><Relationship Id="rId7" Type="http://schemas.openxmlformats.org/officeDocument/2006/relationships/tags" Target="../tags/tag752.xml"/><Relationship Id="rId6" Type="http://schemas.openxmlformats.org/officeDocument/2006/relationships/tags" Target="../tags/tag751.xml"/><Relationship Id="rId5" Type="http://schemas.openxmlformats.org/officeDocument/2006/relationships/tags" Target="../tags/tag750.xml"/><Relationship Id="rId4" Type="http://schemas.openxmlformats.org/officeDocument/2006/relationships/tags" Target="../tags/tag749.xml"/><Relationship Id="rId3" Type="http://schemas.openxmlformats.org/officeDocument/2006/relationships/tags" Target="../tags/tag748.xml"/><Relationship Id="rId2" Type="http://schemas.openxmlformats.org/officeDocument/2006/relationships/tags" Target="../tags/tag747.xml"/><Relationship Id="rId12" Type="http://schemas.openxmlformats.org/officeDocument/2006/relationships/slideLayout" Target="../slideLayouts/slideLayout6.xml"/><Relationship Id="rId11" Type="http://schemas.openxmlformats.org/officeDocument/2006/relationships/tags" Target="../tags/tag756.xml"/><Relationship Id="rId10" Type="http://schemas.openxmlformats.org/officeDocument/2006/relationships/tags" Target="../tags/tag755.xml"/><Relationship Id="rId1" Type="http://schemas.openxmlformats.org/officeDocument/2006/relationships/tags" Target="../tags/tag746.xml"/></Relationships>
</file>

<file path=ppt/slides/_rels/slide36.xml.rels><?xml version="1.0" encoding="UTF-8" standalone="yes"?>
<Relationships xmlns="http://schemas.openxmlformats.org/package/2006/relationships"><Relationship Id="rId9" Type="http://schemas.openxmlformats.org/officeDocument/2006/relationships/tags" Target="../tags/tag765.xml"/><Relationship Id="rId8" Type="http://schemas.openxmlformats.org/officeDocument/2006/relationships/tags" Target="../tags/tag764.xml"/><Relationship Id="rId7" Type="http://schemas.openxmlformats.org/officeDocument/2006/relationships/tags" Target="../tags/tag763.xml"/><Relationship Id="rId6" Type="http://schemas.openxmlformats.org/officeDocument/2006/relationships/tags" Target="../tags/tag762.xml"/><Relationship Id="rId5" Type="http://schemas.openxmlformats.org/officeDocument/2006/relationships/tags" Target="../tags/tag761.xml"/><Relationship Id="rId4" Type="http://schemas.openxmlformats.org/officeDocument/2006/relationships/tags" Target="../tags/tag760.xml"/><Relationship Id="rId3" Type="http://schemas.openxmlformats.org/officeDocument/2006/relationships/tags" Target="../tags/tag759.xml"/><Relationship Id="rId2" Type="http://schemas.openxmlformats.org/officeDocument/2006/relationships/tags" Target="../tags/tag758.xml"/><Relationship Id="rId12" Type="http://schemas.openxmlformats.org/officeDocument/2006/relationships/slideLayout" Target="../slideLayouts/slideLayout6.xml"/><Relationship Id="rId11" Type="http://schemas.openxmlformats.org/officeDocument/2006/relationships/tags" Target="../tags/tag767.xml"/><Relationship Id="rId10" Type="http://schemas.openxmlformats.org/officeDocument/2006/relationships/tags" Target="../tags/tag766.xml"/><Relationship Id="rId1" Type="http://schemas.openxmlformats.org/officeDocument/2006/relationships/tags" Target="../tags/tag757.xml"/></Relationships>
</file>

<file path=ppt/slides/_rels/slide37.xml.rels><?xml version="1.0" encoding="UTF-8" standalone="yes"?>
<Relationships xmlns="http://schemas.openxmlformats.org/package/2006/relationships"><Relationship Id="rId9" Type="http://schemas.openxmlformats.org/officeDocument/2006/relationships/tags" Target="../tags/tag776.xml"/><Relationship Id="rId8" Type="http://schemas.openxmlformats.org/officeDocument/2006/relationships/tags" Target="../tags/tag775.xml"/><Relationship Id="rId7" Type="http://schemas.openxmlformats.org/officeDocument/2006/relationships/tags" Target="../tags/tag774.xml"/><Relationship Id="rId6" Type="http://schemas.openxmlformats.org/officeDocument/2006/relationships/tags" Target="../tags/tag773.xml"/><Relationship Id="rId5" Type="http://schemas.openxmlformats.org/officeDocument/2006/relationships/tags" Target="../tags/tag772.xml"/><Relationship Id="rId4" Type="http://schemas.openxmlformats.org/officeDocument/2006/relationships/tags" Target="../tags/tag771.xml"/><Relationship Id="rId3" Type="http://schemas.openxmlformats.org/officeDocument/2006/relationships/tags" Target="../tags/tag770.xml"/><Relationship Id="rId26" Type="http://schemas.openxmlformats.org/officeDocument/2006/relationships/slideLayout" Target="../slideLayouts/slideLayout6.xml"/><Relationship Id="rId25" Type="http://schemas.openxmlformats.org/officeDocument/2006/relationships/tags" Target="../tags/tag792.xml"/><Relationship Id="rId24" Type="http://schemas.openxmlformats.org/officeDocument/2006/relationships/tags" Target="../tags/tag791.xml"/><Relationship Id="rId23" Type="http://schemas.openxmlformats.org/officeDocument/2006/relationships/tags" Target="../tags/tag790.xml"/><Relationship Id="rId22" Type="http://schemas.openxmlformats.org/officeDocument/2006/relationships/tags" Target="../tags/tag789.xml"/><Relationship Id="rId21" Type="http://schemas.openxmlformats.org/officeDocument/2006/relationships/tags" Target="../tags/tag788.xml"/><Relationship Id="rId20" Type="http://schemas.openxmlformats.org/officeDocument/2006/relationships/tags" Target="../tags/tag787.xml"/><Relationship Id="rId2" Type="http://schemas.openxmlformats.org/officeDocument/2006/relationships/tags" Target="../tags/tag769.xml"/><Relationship Id="rId19" Type="http://schemas.openxmlformats.org/officeDocument/2006/relationships/tags" Target="../tags/tag786.xml"/><Relationship Id="rId18" Type="http://schemas.openxmlformats.org/officeDocument/2006/relationships/tags" Target="../tags/tag785.xml"/><Relationship Id="rId17" Type="http://schemas.openxmlformats.org/officeDocument/2006/relationships/tags" Target="../tags/tag784.xml"/><Relationship Id="rId16" Type="http://schemas.openxmlformats.org/officeDocument/2006/relationships/tags" Target="../tags/tag783.xml"/><Relationship Id="rId15" Type="http://schemas.openxmlformats.org/officeDocument/2006/relationships/tags" Target="../tags/tag782.xml"/><Relationship Id="rId14" Type="http://schemas.openxmlformats.org/officeDocument/2006/relationships/tags" Target="../tags/tag781.xml"/><Relationship Id="rId13" Type="http://schemas.openxmlformats.org/officeDocument/2006/relationships/tags" Target="../tags/tag780.xml"/><Relationship Id="rId12" Type="http://schemas.openxmlformats.org/officeDocument/2006/relationships/tags" Target="../tags/tag779.xml"/><Relationship Id="rId11" Type="http://schemas.openxmlformats.org/officeDocument/2006/relationships/tags" Target="../tags/tag778.xml"/><Relationship Id="rId10" Type="http://schemas.openxmlformats.org/officeDocument/2006/relationships/tags" Target="../tags/tag777.xml"/><Relationship Id="rId1" Type="http://schemas.openxmlformats.org/officeDocument/2006/relationships/tags" Target="../tags/tag768.xml"/></Relationships>
</file>

<file path=ppt/slides/_rels/slide38.xml.rels><?xml version="1.0" encoding="UTF-8" standalone="yes"?>
<Relationships xmlns="http://schemas.openxmlformats.org/package/2006/relationships"><Relationship Id="rId9" Type="http://schemas.openxmlformats.org/officeDocument/2006/relationships/tags" Target="../tags/tag801.xml"/><Relationship Id="rId8" Type="http://schemas.openxmlformats.org/officeDocument/2006/relationships/tags" Target="../tags/tag800.xml"/><Relationship Id="rId7" Type="http://schemas.openxmlformats.org/officeDocument/2006/relationships/tags" Target="../tags/tag799.xml"/><Relationship Id="rId6" Type="http://schemas.openxmlformats.org/officeDocument/2006/relationships/tags" Target="../tags/tag798.xml"/><Relationship Id="rId5" Type="http://schemas.openxmlformats.org/officeDocument/2006/relationships/tags" Target="../tags/tag797.xml"/><Relationship Id="rId4" Type="http://schemas.openxmlformats.org/officeDocument/2006/relationships/tags" Target="../tags/tag796.xml"/><Relationship Id="rId3" Type="http://schemas.openxmlformats.org/officeDocument/2006/relationships/tags" Target="../tags/tag795.xml"/><Relationship Id="rId2" Type="http://schemas.openxmlformats.org/officeDocument/2006/relationships/tags" Target="../tags/tag794.xml"/><Relationship Id="rId12" Type="http://schemas.openxmlformats.org/officeDocument/2006/relationships/slideLayout" Target="../slideLayouts/slideLayout6.xml"/><Relationship Id="rId11" Type="http://schemas.openxmlformats.org/officeDocument/2006/relationships/tags" Target="../tags/tag803.xml"/><Relationship Id="rId10" Type="http://schemas.openxmlformats.org/officeDocument/2006/relationships/tags" Target="../tags/tag802.xml"/><Relationship Id="rId1" Type="http://schemas.openxmlformats.org/officeDocument/2006/relationships/tags" Target="../tags/tag793.xml"/></Relationships>
</file>

<file path=ppt/slides/_rels/slide39.xml.rels><?xml version="1.0" encoding="UTF-8" standalone="yes"?>
<Relationships xmlns="http://schemas.openxmlformats.org/package/2006/relationships"><Relationship Id="rId9" Type="http://schemas.openxmlformats.org/officeDocument/2006/relationships/tags" Target="../tags/tag812.xml"/><Relationship Id="rId8" Type="http://schemas.openxmlformats.org/officeDocument/2006/relationships/tags" Target="../tags/tag811.xml"/><Relationship Id="rId7" Type="http://schemas.openxmlformats.org/officeDocument/2006/relationships/tags" Target="../tags/tag810.xml"/><Relationship Id="rId6" Type="http://schemas.openxmlformats.org/officeDocument/2006/relationships/tags" Target="../tags/tag809.xml"/><Relationship Id="rId5" Type="http://schemas.openxmlformats.org/officeDocument/2006/relationships/tags" Target="../tags/tag808.xml"/><Relationship Id="rId4" Type="http://schemas.openxmlformats.org/officeDocument/2006/relationships/tags" Target="../tags/tag807.xml"/><Relationship Id="rId3" Type="http://schemas.openxmlformats.org/officeDocument/2006/relationships/tags" Target="../tags/tag806.xml"/><Relationship Id="rId2" Type="http://schemas.openxmlformats.org/officeDocument/2006/relationships/tags" Target="../tags/tag805.xml"/><Relationship Id="rId13" Type="http://schemas.openxmlformats.org/officeDocument/2006/relationships/slideLayout" Target="../slideLayouts/slideLayout6.xml"/><Relationship Id="rId12" Type="http://schemas.openxmlformats.org/officeDocument/2006/relationships/tags" Target="../tags/tag814.xml"/><Relationship Id="rId11" Type="http://schemas.openxmlformats.org/officeDocument/2006/relationships/image" Target="../media/image28.png"/><Relationship Id="rId10" Type="http://schemas.openxmlformats.org/officeDocument/2006/relationships/tags" Target="../tags/tag813.xml"/><Relationship Id="rId1" Type="http://schemas.openxmlformats.org/officeDocument/2006/relationships/tags" Target="../tags/tag804.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40.xml.rels><?xml version="1.0" encoding="UTF-8" standalone="yes"?>
<Relationships xmlns="http://schemas.openxmlformats.org/package/2006/relationships"><Relationship Id="rId9" Type="http://schemas.openxmlformats.org/officeDocument/2006/relationships/tags" Target="../tags/tag823.xml"/><Relationship Id="rId8" Type="http://schemas.openxmlformats.org/officeDocument/2006/relationships/tags" Target="../tags/tag822.xml"/><Relationship Id="rId7" Type="http://schemas.openxmlformats.org/officeDocument/2006/relationships/tags" Target="../tags/tag821.xml"/><Relationship Id="rId6" Type="http://schemas.openxmlformats.org/officeDocument/2006/relationships/tags" Target="../tags/tag820.xml"/><Relationship Id="rId5" Type="http://schemas.openxmlformats.org/officeDocument/2006/relationships/tags" Target="../tags/tag819.xml"/><Relationship Id="rId4" Type="http://schemas.openxmlformats.org/officeDocument/2006/relationships/tags" Target="../tags/tag818.xml"/><Relationship Id="rId3" Type="http://schemas.openxmlformats.org/officeDocument/2006/relationships/tags" Target="../tags/tag817.xml"/><Relationship Id="rId2" Type="http://schemas.openxmlformats.org/officeDocument/2006/relationships/tags" Target="../tags/tag816.xml"/><Relationship Id="rId12" Type="http://schemas.openxmlformats.org/officeDocument/2006/relationships/slideLayout" Target="../slideLayouts/slideLayout6.xml"/><Relationship Id="rId11" Type="http://schemas.openxmlformats.org/officeDocument/2006/relationships/tags" Target="../tags/tag825.xml"/><Relationship Id="rId10" Type="http://schemas.openxmlformats.org/officeDocument/2006/relationships/tags" Target="../tags/tag824.xml"/><Relationship Id="rId1" Type="http://schemas.openxmlformats.org/officeDocument/2006/relationships/tags" Target="../tags/tag815.xml"/></Relationships>
</file>

<file path=ppt/slides/_rels/slide41.xml.rels><?xml version="1.0" encoding="UTF-8" standalone="yes"?>
<Relationships xmlns="http://schemas.openxmlformats.org/package/2006/relationships"><Relationship Id="rId9" Type="http://schemas.openxmlformats.org/officeDocument/2006/relationships/tags" Target="../tags/tag834.xml"/><Relationship Id="rId8" Type="http://schemas.openxmlformats.org/officeDocument/2006/relationships/tags" Target="../tags/tag833.xml"/><Relationship Id="rId7" Type="http://schemas.openxmlformats.org/officeDocument/2006/relationships/tags" Target="../tags/tag832.xml"/><Relationship Id="rId6" Type="http://schemas.openxmlformats.org/officeDocument/2006/relationships/tags" Target="../tags/tag831.xml"/><Relationship Id="rId5" Type="http://schemas.openxmlformats.org/officeDocument/2006/relationships/tags" Target="../tags/tag830.xml"/><Relationship Id="rId4" Type="http://schemas.openxmlformats.org/officeDocument/2006/relationships/tags" Target="../tags/tag829.xml"/><Relationship Id="rId3" Type="http://schemas.openxmlformats.org/officeDocument/2006/relationships/tags" Target="../tags/tag828.xml"/><Relationship Id="rId2" Type="http://schemas.openxmlformats.org/officeDocument/2006/relationships/tags" Target="../tags/tag827.xml"/><Relationship Id="rId12" Type="http://schemas.openxmlformats.org/officeDocument/2006/relationships/slideLayout" Target="../slideLayouts/slideLayout6.xml"/><Relationship Id="rId11" Type="http://schemas.openxmlformats.org/officeDocument/2006/relationships/tags" Target="../tags/tag836.xml"/><Relationship Id="rId10" Type="http://schemas.openxmlformats.org/officeDocument/2006/relationships/tags" Target="../tags/tag835.xml"/><Relationship Id="rId1" Type="http://schemas.openxmlformats.org/officeDocument/2006/relationships/tags" Target="../tags/tag826.xml"/></Relationships>
</file>

<file path=ppt/slides/_rels/slide42.xml.rels><?xml version="1.0" encoding="UTF-8" standalone="yes"?>
<Relationships xmlns="http://schemas.openxmlformats.org/package/2006/relationships"><Relationship Id="rId9" Type="http://schemas.openxmlformats.org/officeDocument/2006/relationships/tags" Target="../tags/tag845.xml"/><Relationship Id="rId8" Type="http://schemas.openxmlformats.org/officeDocument/2006/relationships/tags" Target="../tags/tag844.xml"/><Relationship Id="rId7" Type="http://schemas.openxmlformats.org/officeDocument/2006/relationships/tags" Target="../tags/tag843.xml"/><Relationship Id="rId6" Type="http://schemas.openxmlformats.org/officeDocument/2006/relationships/tags" Target="../tags/tag842.xml"/><Relationship Id="rId5" Type="http://schemas.openxmlformats.org/officeDocument/2006/relationships/tags" Target="../tags/tag841.xml"/><Relationship Id="rId4" Type="http://schemas.openxmlformats.org/officeDocument/2006/relationships/tags" Target="../tags/tag840.xml"/><Relationship Id="rId3" Type="http://schemas.openxmlformats.org/officeDocument/2006/relationships/tags" Target="../tags/tag839.xml"/><Relationship Id="rId2" Type="http://schemas.openxmlformats.org/officeDocument/2006/relationships/tags" Target="../tags/tag838.xml"/><Relationship Id="rId12" Type="http://schemas.openxmlformats.org/officeDocument/2006/relationships/slideLayout" Target="../slideLayouts/slideLayout6.xml"/><Relationship Id="rId11" Type="http://schemas.openxmlformats.org/officeDocument/2006/relationships/tags" Target="../tags/tag847.xml"/><Relationship Id="rId10" Type="http://schemas.openxmlformats.org/officeDocument/2006/relationships/tags" Target="../tags/tag846.xml"/><Relationship Id="rId1" Type="http://schemas.openxmlformats.org/officeDocument/2006/relationships/tags" Target="../tags/tag837.xml"/></Relationships>
</file>

<file path=ppt/slides/_rels/slide43.xml.rels><?xml version="1.0" encoding="UTF-8" standalone="yes"?>
<Relationships xmlns="http://schemas.openxmlformats.org/package/2006/relationships"><Relationship Id="rId9" Type="http://schemas.openxmlformats.org/officeDocument/2006/relationships/tags" Target="../tags/tag856.xml"/><Relationship Id="rId8" Type="http://schemas.openxmlformats.org/officeDocument/2006/relationships/tags" Target="../tags/tag855.xml"/><Relationship Id="rId7" Type="http://schemas.openxmlformats.org/officeDocument/2006/relationships/tags" Target="../tags/tag854.xml"/><Relationship Id="rId6" Type="http://schemas.openxmlformats.org/officeDocument/2006/relationships/tags" Target="../tags/tag853.xml"/><Relationship Id="rId5" Type="http://schemas.openxmlformats.org/officeDocument/2006/relationships/tags" Target="../tags/tag852.xml"/><Relationship Id="rId4" Type="http://schemas.openxmlformats.org/officeDocument/2006/relationships/tags" Target="../tags/tag851.xml"/><Relationship Id="rId37" Type="http://schemas.openxmlformats.org/officeDocument/2006/relationships/slideLayout" Target="../slideLayouts/slideLayout6.xml"/><Relationship Id="rId36" Type="http://schemas.openxmlformats.org/officeDocument/2006/relationships/tags" Target="../tags/tag883.xml"/><Relationship Id="rId35" Type="http://schemas.openxmlformats.org/officeDocument/2006/relationships/tags" Target="../tags/tag882.xml"/><Relationship Id="rId34" Type="http://schemas.openxmlformats.org/officeDocument/2006/relationships/tags" Target="../tags/tag881.xml"/><Relationship Id="rId33" Type="http://schemas.openxmlformats.org/officeDocument/2006/relationships/tags" Target="../tags/tag880.xml"/><Relationship Id="rId32" Type="http://schemas.openxmlformats.org/officeDocument/2006/relationships/tags" Target="../tags/tag879.xml"/><Relationship Id="rId31" Type="http://schemas.openxmlformats.org/officeDocument/2006/relationships/tags" Target="../tags/tag878.xml"/><Relationship Id="rId30" Type="http://schemas.openxmlformats.org/officeDocument/2006/relationships/tags" Target="../tags/tag877.xml"/><Relationship Id="rId3" Type="http://schemas.openxmlformats.org/officeDocument/2006/relationships/tags" Target="../tags/tag850.xml"/><Relationship Id="rId29" Type="http://schemas.openxmlformats.org/officeDocument/2006/relationships/tags" Target="../tags/tag876.xml"/><Relationship Id="rId28" Type="http://schemas.openxmlformats.org/officeDocument/2006/relationships/tags" Target="../tags/tag875.xml"/><Relationship Id="rId27" Type="http://schemas.openxmlformats.org/officeDocument/2006/relationships/tags" Target="../tags/tag874.xml"/><Relationship Id="rId26" Type="http://schemas.openxmlformats.org/officeDocument/2006/relationships/tags" Target="../tags/tag873.xml"/><Relationship Id="rId25" Type="http://schemas.openxmlformats.org/officeDocument/2006/relationships/tags" Target="../tags/tag872.xml"/><Relationship Id="rId24" Type="http://schemas.openxmlformats.org/officeDocument/2006/relationships/tags" Target="../tags/tag871.xml"/><Relationship Id="rId23" Type="http://schemas.openxmlformats.org/officeDocument/2006/relationships/tags" Target="../tags/tag870.xml"/><Relationship Id="rId22" Type="http://schemas.openxmlformats.org/officeDocument/2006/relationships/tags" Target="../tags/tag869.xml"/><Relationship Id="rId21" Type="http://schemas.openxmlformats.org/officeDocument/2006/relationships/tags" Target="../tags/tag868.xml"/><Relationship Id="rId20" Type="http://schemas.openxmlformats.org/officeDocument/2006/relationships/tags" Target="../tags/tag867.xml"/><Relationship Id="rId2" Type="http://schemas.openxmlformats.org/officeDocument/2006/relationships/tags" Target="../tags/tag849.xml"/><Relationship Id="rId19" Type="http://schemas.openxmlformats.org/officeDocument/2006/relationships/tags" Target="../tags/tag866.xml"/><Relationship Id="rId18" Type="http://schemas.openxmlformats.org/officeDocument/2006/relationships/tags" Target="../tags/tag865.xml"/><Relationship Id="rId17" Type="http://schemas.openxmlformats.org/officeDocument/2006/relationships/tags" Target="../tags/tag864.xml"/><Relationship Id="rId16" Type="http://schemas.openxmlformats.org/officeDocument/2006/relationships/tags" Target="../tags/tag863.xml"/><Relationship Id="rId15" Type="http://schemas.openxmlformats.org/officeDocument/2006/relationships/tags" Target="../tags/tag862.xml"/><Relationship Id="rId14" Type="http://schemas.openxmlformats.org/officeDocument/2006/relationships/tags" Target="../tags/tag861.xml"/><Relationship Id="rId13" Type="http://schemas.openxmlformats.org/officeDocument/2006/relationships/tags" Target="../tags/tag860.xml"/><Relationship Id="rId12" Type="http://schemas.openxmlformats.org/officeDocument/2006/relationships/tags" Target="../tags/tag859.xml"/><Relationship Id="rId11" Type="http://schemas.openxmlformats.org/officeDocument/2006/relationships/tags" Target="../tags/tag858.xml"/><Relationship Id="rId10" Type="http://schemas.openxmlformats.org/officeDocument/2006/relationships/tags" Target="../tags/tag857.xml"/><Relationship Id="rId1" Type="http://schemas.openxmlformats.org/officeDocument/2006/relationships/tags" Target="../tags/tag848.xml"/></Relationships>
</file>

<file path=ppt/slides/_rels/slide44.xml.rels><?xml version="1.0" encoding="UTF-8" standalone="yes"?>
<Relationships xmlns="http://schemas.openxmlformats.org/package/2006/relationships"><Relationship Id="rId9" Type="http://schemas.openxmlformats.org/officeDocument/2006/relationships/tags" Target="../tags/tag892.xml"/><Relationship Id="rId8" Type="http://schemas.openxmlformats.org/officeDocument/2006/relationships/tags" Target="../tags/tag891.xml"/><Relationship Id="rId7" Type="http://schemas.openxmlformats.org/officeDocument/2006/relationships/tags" Target="../tags/tag890.xml"/><Relationship Id="rId6" Type="http://schemas.openxmlformats.org/officeDocument/2006/relationships/tags" Target="../tags/tag889.xml"/><Relationship Id="rId5" Type="http://schemas.openxmlformats.org/officeDocument/2006/relationships/tags" Target="../tags/tag888.xml"/><Relationship Id="rId4" Type="http://schemas.openxmlformats.org/officeDocument/2006/relationships/tags" Target="../tags/tag887.xml"/><Relationship Id="rId3" Type="http://schemas.openxmlformats.org/officeDocument/2006/relationships/tags" Target="../tags/tag886.xml"/><Relationship Id="rId2" Type="http://schemas.openxmlformats.org/officeDocument/2006/relationships/tags" Target="../tags/tag885.xml"/><Relationship Id="rId12" Type="http://schemas.openxmlformats.org/officeDocument/2006/relationships/slideLayout" Target="../slideLayouts/slideLayout52.xml"/><Relationship Id="rId11" Type="http://schemas.openxmlformats.org/officeDocument/2006/relationships/tags" Target="../tags/tag893.xml"/><Relationship Id="rId10" Type="http://schemas.openxmlformats.org/officeDocument/2006/relationships/image" Target="../media/image29.png"/><Relationship Id="rId1" Type="http://schemas.openxmlformats.org/officeDocument/2006/relationships/tags" Target="../tags/tag884.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1.xml"/><Relationship Id="rId2" Type="http://schemas.openxmlformats.org/officeDocument/2006/relationships/tags" Target="../tags/tag895.xml"/><Relationship Id="rId1" Type="http://schemas.openxmlformats.org/officeDocument/2006/relationships/tags" Target="../tags/tag89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image" Target="../media/image21.png"/><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6" Type="http://schemas.openxmlformats.org/officeDocument/2006/relationships/slideLayout" Target="../slideLayouts/slideLayout52.xml"/><Relationship Id="rId15" Type="http://schemas.openxmlformats.org/officeDocument/2006/relationships/tags" Target="../tags/tag428.xml"/><Relationship Id="rId14" Type="http://schemas.openxmlformats.org/officeDocument/2006/relationships/tags" Target="../tags/tag427.xml"/><Relationship Id="rId13" Type="http://schemas.openxmlformats.org/officeDocument/2006/relationships/image" Target="../media/image22.jpeg"/><Relationship Id="rId12" Type="http://schemas.openxmlformats.org/officeDocument/2006/relationships/tags" Target="../tags/tag426.xml"/><Relationship Id="rId11" Type="http://schemas.openxmlformats.org/officeDocument/2006/relationships/tags" Target="../tags/tag425.xml"/><Relationship Id="rId10" Type="http://schemas.openxmlformats.org/officeDocument/2006/relationships/tags" Target="../tags/tag424.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6.xml"/><Relationship Id="rId8" Type="http://schemas.openxmlformats.org/officeDocument/2006/relationships/tags" Target="../tags/tag435.xml"/><Relationship Id="rId7" Type="http://schemas.openxmlformats.org/officeDocument/2006/relationships/tags" Target="../tags/tag434.xml"/><Relationship Id="rId6" Type="http://schemas.openxmlformats.org/officeDocument/2006/relationships/tags" Target="../tags/tag433.xml"/><Relationship Id="rId5" Type="http://schemas.openxmlformats.org/officeDocument/2006/relationships/image" Target="../media/image21.png"/><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6" Type="http://schemas.openxmlformats.org/officeDocument/2006/relationships/slideLayout" Target="../slideLayouts/slideLayout6.xml"/><Relationship Id="rId15" Type="http://schemas.openxmlformats.org/officeDocument/2006/relationships/tags" Target="../tags/tag441.xml"/><Relationship Id="rId14" Type="http://schemas.openxmlformats.org/officeDocument/2006/relationships/tags" Target="../tags/tag440.xml"/><Relationship Id="rId13" Type="http://schemas.openxmlformats.org/officeDocument/2006/relationships/image" Target="../media/image22.jpeg"/><Relationship Id="rId12" Type="http://schemas.openxmlformats.org/officeDocument/2006/relationships/tags" Target="../tags/tag439.xml"/><Relationship Id="rId11" Type="http://schemas.openxmlformats.org/officeDocument/2006/relationships/tags" Target="../tags/tag438.xml"/><Relationship Id="rId10" Type="http://schemas.openxmlformats.org/officeDocument/2006/relationships/tags" Target="../tags/tag437.xml"/><Relationship Id="rId1" Type="http://schemas.openxmlformats.org/officeDocument/2006/relationships/tags" Target="../tags/tag429.xml"/></Relationships>
</file>

<file path=ppt/slides/_rels/slide9.xml.rels><?xml version="1.0" encoding="UTF-8" standalone="yes"?>
<Relationships xmlns="http://schemas.openxmlformats.org/package/2006/relationships"><Relationship Id="rId9" Type="http://schemas.openxmlformats.org/officeDocument/2006/relationships/tags" Target="../tags/tag450.xml"/><Relationship Id="rId8" Type="http://schemas.openxmlformats.org/officeDocument/2006/relationships/tags" Target="../tags/tag449.xml"/><Relationship Id="rId7" Type="http://schemas.openxmlformats.org/officeDocument/2006/relationships/tags" Target="../tags/tag448.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2" Type="http://schemas.openxmlformats.org/officeDocument/2006/relationships/slideLayout" Target="../slideLayouts/slideLayout52.xml"/><Relationship Id="rId11" Type="http://schemas.openxmlformats.org/officeDocument/2006/relationships/tags" Target="../tags/tag452.xml"/><Relationship Id="rId10" Type="http://schemas.openxmlformats.org/officeDocument/2006/relationships/tags" Target="../tags/tag451.xml"/><Relationship Id="rId1" Type="http://schemas.openxmlformats.org/officeDocument/2006/relationships/tags" Target="../tags/tag4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6094730" cy="1913255"/>
          </a:xfrm>
        </p:spPr>
        <p:txBody>
          <a:bodyPr vert="horz" lIns="90000" tIns="46800" rIns="90000" bIns="46800" anchor="ctr" anchorCtr="0">
            <a:noAutofit/>
          </a:bodyPr>
          <a:p>
            <a:pPr marL="0" marR="0" indent="0" algn="l" defTabSz="914400" rtl="0" eaLnBrk="1" fontAlgn="auto" latinLnBrk="0" hangingPunct="1">
              <a:lnSpc>
                <a:spcPct val="10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项目三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金融市场与金融机构</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643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三、金融市场的构成要素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4" name="Title 6"/>
          <p:cNvSpPr txBox="1"/>
          <p:nvPr>
            <p:custDataLst>
              <p:tags r:id="rId4"/>
            </p:custDataLst>
          </p:nvPr>
        </p:nvSpPr>
        <p:spPr>
          <a:xfrm>
            <a:off x="1415415" y="1268413"/>
            <a:ext cx="10229850" cy="7543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0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（一）金融市场主体</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根据宏观国民经济部门来划分，金融市场的主体具体包括以下几类。</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0" name="直接连接符 39"/>
          <p:cNvCxnSpPr/>
          <p:nvPr>
            <p:custDataLst>
              <p:tags r:id="rId5"/>
            </p:custDataLst>
          </p:nvPr>
        </p:nvCxnSpPr>
        <p:spPr>
          <a:xfrm>
            <a:off x="1587500" y="2146300"/>
            <a:ext cx="8953500" cy="0"/>
          </a:xfrm>
          <a:prstGeom prst="line">
            <a:avLst/>
          </a:prstGeom>
          <a:ln>
            <a:solidFill>
              <a:srgbClr val="1F74AD">
                <a:lumMod val="40000"/>
                <a:lumOff val="60000"/>
              </a:srgbClr>
            </a:solidFill>
            <a:prstDash val="dash"/>
          </a:ln>
        </p:spPr>
        <p:style>
          <a:lnRef idx="1">
            <a:srgbClr val="1F74AD"/>
          </a:lnRef>
          <a:fillRef idx="0">
            <a:srgbClr val="1F74AD"/>
          </a:fillRef>
          <a:effectRef idx="0">
            <a:srgbClr val="1F74AD"/>
          </a:effectRef>
          <a:fontRef idx="minor">
            <a:srgbClr val="000000"/>
          </a:fontRef>
        </p:style>
      </p:cxnSp>
      <p:grpSp>
        <p:nvGrpSpPr>
          <p:cNvPr id="61" name="组合 60"/>
          <p:cNvGrpSpPr/>
          <p:nvPr/>
        </p:nvGrpSpPr>
        <p:grpSpPr>
          <a:xfrm>
            <a:off x="2032000" y="2301875"/>
            <a:ext cx="2079625" cy="1595438"/>
            <a:chOff x="3200" y="3624"/>
            <a:chExt cx="3276" cy="2513"/>
          </a:xfrm>
        </p:grpSpPr>
        <p:sp>
          <p:nvSpPr>
            <p:cNvPr id="51" name="任意多边形 50"/>
            <p:cNvSpPr/>
            <p:nvPr>
              <p:custDataLst>
                <p:tags r:id="rId6"/>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7"/>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8"/>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9"/>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0"/>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1. 政府部门</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5056188" y="2301875"/>
            <a:ext cx="2079625" cy="1595438"/>
            <a:chOff x="7962" y="3624"/>
            <a:chExt cx="3276" cy="2513"/>
          </a:xfrm>
        </p:grpSpPr>
        <p:sp>
          <p:nvSpPr>
            <p:cNvPr id="50" name="任意多边形 49"/>
            <p:cNvSpPr/>
            <p:nvPr>
              <p:custDataLst>
                <p:tags r:id="rId11"/>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2"/>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3"/>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4"/>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5"/>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2. 工商企业</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8080375" y="2301875"/>
            <a:ext cx="2079625" cy="1595438"/>
            <a:chOff x="12724" y="3624"/>
            <a:chExt cx="3276" cy="2513"/>
          </a:xfrm>
        </p:grpSpPr>
        <p:sp>
          <p:nvSpPr>
            <p:cNvPr id="41" name="任意多边形 40"/>
            <p:cNvSpPr/>
            <p:nvPr>
              <p:custDataLst>
                <p:tags r:id="rId16"/>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17"/>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18"/>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19"/>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0"/>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3. 居民个人</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4" name="组合 63"/>
          <p:cNvGrpSpPr/>
          <p:nvPr/>
        </p:nvGrpSpPr>
        <p:grpSpPr>
          <a:xfrm>
            <a:off x="2032000" y="3998913"/>
            <a:ext cx="2079625" cy="1595437"/>
            <a:chOff x="3200" y="6297"/>
            <a:chExt cx="3276" cy="2513"/>
          </a:xfrm>
        </p:grpSpPr>
        <p:sp>
          <p:nvSpPr>
            <p:cNvPr id="82" name="任意多边形 81"/>
            <p:cNvSpPr/>
            <p:nvPr>
              <p:custDataLst>
                <p:tags r:id="rId21"/>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3" name="矩形 82"/>
            <p:cNvSpPr/>
            <p:nvPr>
              <p:custDataLst>
                <p:tags r:id="rId22"/>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4" name="圆角矩形 83"/>
            <p:cNvSpPr/>
            <p:nvPr>
              <p:custDataLst>
                <p:tags r:id="rId23"/>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5" name="圆角矩形 84"/>
            <p:cNvSpPr/>
            <p:nvPr>
              <p:custDataLst>
                <p:tags r:id="rId24"/>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文本框 56"/>
            <p:cNvSpPr txBox="1"/>
            <p:nvPr>
              <p:custDataLst>
                <p:tags r:id="rId25"/>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4. 商业银行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6" name="组合 65"/>
          <p:cNvGrpSpPr/>
          <p:nvPr/>
        </p:nvGrpSpPr>
        <p:grpSpPr>
          <a:xfrm>
            <a:off x="5056188" y="3998913"/>
            <a:ext cx="2079625" cy="1595437"/>
            <a:chOff x="7962" y="6297"/>
            <a:chExt cx="3276" cy="2513"/>
          </a:xfrm>
        </p:grpSpPr>
        <p:sp>
          <p:nvSpPr>
            <p:cNvPr id="72" name="任意多边形 71"/>
            <p:cNvSpPr/>
            <p:nvPr>
              <p:custDataLst>
                <p:tags r:id="rId26"/>
              </p:custDataLst>
            </p:nvPr>
          </p:nvSpPr>
          <p:spPr>
            <a:xfrm>
              <a:off x="7962"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3" name="矩形 72"/>
            <p:cNvSpPr/>
            <p:nvPr>
              <p:custDataLst>
                <p:tags r:id="rId27"/>
              </p:custDataLst>
            </p:nvPr>
          </p:nvSpPr>
          <p:spPr>
            <a:xfrm>
              <a:off x="7962"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圆角矩形 73"/>
            <p:cNvSpPr/>
            <p:nvPr>
              <p:custDataLst>
                <p:tags r:id="rId28"/>
              </p:custDataLst>
            </p:nvPr>
          </p:nvSpPr>
          <p:spPr>
            <a:xfrm>
              <a:off x="8446"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圆角矩形 74"/>
            <p:cNvSpPr/>
            <p:nvPr>
              <p:custDataLst>
                <p:tags r:id="rId29"/>
              </p:custDataLst>
            </p:nvPr>
          </p:nvSpPr>
          <p:spPr>
            <a:xfrm>
              <a:off x="10515"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custDataLst>
                <p:tags r:id="rId30"/>
              </p:custDataLst>
            </p:nvPr>
          </p:nvSpPr>
          <p:spPr>
            <a:xfrm>
              <a:off x="7962" y="7196"/>
              <a:ext cx="3276" cy="1598"/>
            </a:xfrm>
            <a:prstGeom prst="rect">
              <a:avLst/>
            </a:prstGeom>
            <a:noFill/>
          </p:spPr>
          <p:txBody>
            <a:bodyPr wrap="none" rtlCol="0" anchor="ctr">
              <a:normAutofit/>
            </a:bodyPr>
            <a:p>
              <a:pPr algn="ctr">
                <a:lnSpc>
                  <a:spcPct val="120000"/>
                </a:lnSpc>
              </a:pPr>
              <a:r>
                <a:rPr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5. 其他中介机构</a:t>
              </a:r>
              <a:endParaRPr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7" name="组合 66"/>
          <p:cNvGrpSpPr/>
          <p:nvPr/>
        </p:nvGrpSpPr>
        <p:grpSpPr>
          <a:xfrm>
            <a:off x="8080375" y="3998913"/>
            <a:ext cx="2079625" cy="1595437"/>
            <a:chOff x="12724" y="6297"/>
            <a:chExt cx="3276" cy="2513"/>
          </a:xfrm>
        </p:grpSpPr>
        <p:sp>
          <p:nvSpPr>
            <p:cNvPr id="87" name="任意多边形 86"/>
            <p:cNvSpPr/>
            <p:nvPr>
              <p:custDataLst>
                <p:tags r:id="rId31"/>
              </p:custDataLst>
            </p:nvPr>
          </p:nvSpPr>
          <p:spPr>
            <a:xfrm>
              <a:off x="12724"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8" name="矩形 87"/>
            <p:cNvSpPr/>
            <p:nvPr>
              <p:custDataLst>
                <p:tags r:id="rId32"/>
              </p:custDataLst>
            </p:nvPr>
          </p:nvSpPr>
          <p:spPr>
            <a:xfrm>
              <a:off x="12724"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9" name="圆角矩形 88"/>
            <p:cNvSpPr/>
            <p:nvPr>
              <p:custDataLst>
                <p:tags r:id="rId33"/>
              </p:custDataLst>
            </p:nvPr>
          </p:nvSpPr>
          <p:spPr>
            <a:xfrm>
              <a:off x="13208"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0" name="圆角矩形 89"/>
            <p:cNvSpPr/>
            <p:nvPr>
              <p:custDataLst>
                <p:tags r:id="rId34"/>
              </p:custDataLst>
            </p:nvPr>
          </p:nvSpPr>
          <p:spPr>
            <a:xfrm>
              <a:off x="15277"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文本框 58"/>
            <p:cNvSpPr txBox="1"/>
            <p:nvPr>
              <p:custDataLst>
                <p:tags r:id="rId35"/>
              </p:custDataLst>
            </p:nvPr>
          </p:nvSpPr>
          <p:spPr>
            <a:xfrm>
              <a:off x="12724"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6. 中央银行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3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p:tgtEl>
                                          <p:spTgt spid="40"/>
                                        </p:tgtEl>
                                        <p:attrNameLst>
                                          <p:attrName>ppt_y</p:attrName>
                                        </p:attrNameLst>
                                      </p:cBhvr>
                                      <p:tavLst>
                                        <p:tav tm="0">
                                          <p:val>
                                            <p:strVal val="#ppt_y-#ppt_h*1.125000"/>
                                          </p:val>
                                        </p:tav>
                                        <p:tav tm="100000">
                                          <p:val>
                                            <p:strVal val="#ppt_y"/>
                                          </p:val>
                                        </p:tav>
                                      </p:tavLst>
                                    </p:anim>
                                    <p:animEffect transition="in" filter="wipe(down)">
                                      <p:cBhvr>
                                        <p:cTn id="8" dur="500"/>
                                        <p:tgtEl>
                                          <p:spTgt spid="40"/>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p:tgtEl>
                                          <p:spTgt spid="61"/>
                                        </p:tgtEl>
                                        <p:attrNameLst>
                                          <p:attrName>ppt_y</p:attrName>
                                        </p:attrNameLst>
                                      </p:cBhvr>
                                      <p:tavLst>
                                        <p:tav tm="0">
                                          <p:val>
                                            <p:strVal val="#ppt_y-#ppt_h*1.125000"/>
                                          </p:val>
                                        </p:tav>
                                        <p:tav tm="100000">
                                          <p:val>
                                            <p:strVal val="#ppt_y"/>
                                          </p:val>
                                        </p:tav>
                                      </p:tavLst>
                                    </p:anim>
                                    <p:animEffect transition="in" filter="wipe(down)">
                                      <p:cBhvr>
                                        <p:cTn id="13" dur="500"/>
                                        <p:tgtEl>
                                          <p:spTgt spid="61"/>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p:tgtEl>
                                          <p:spTgt spid="62"/>
                                        </p:tgtEl>
                                        <p:attrNameLst>
                                          <p:attrName>ppt_y</p:attrName>
                                        </p:attrNameLst>
                                      </p:cBhvr>
                                      <p:tavLst>
                                        <p:tav tm="0">
                                          <p:val>
                                            <p:strVal val="#ppt_y-#ppt_h*1.125000"/>
                                          </p:val>
                                        </p:tav>
                                        <p:tav tm="100000">
                                          <p:val>
                                            <p:strVal val="#ppt_y"/>
                                          </p:val>
                                        </p:tav>
                                      </p:tavLst>
                                    </p:anim>
                                    <p:animEffect transition="in" filter="wipe(down)">
                                      <p:cBhvr>
                                        <p:cTn id="18" dur="500"/>
                                        <p:tgtEl>
                                          <p:spTgt spid="62"/>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p:tgtEl>
                                          <p:spTgt spid="63"/>
                                        </p:tgtEl>
                                        <p:attrNameLst>
                                          <p:attrName>ppt_y</p:attrName>
                                        </p:attrNameLst>
                                      </p:cBhvr>
                                      <p:tavLst>
                                        <p:tav tm="0">
                                          <p:val>
                                            <p:strVal val="#ppt_y-#ppt_h*1.125000"/>
                                          </p:val>
                                        </p:tav>
                                        <p:tav tm="100000">
                                          <p:val>
                                            <p:strVal val="#ppt_y"/>
                                          </p:val>
                                        </p:tav>
                                      </p:tavLst>
                                    </p:anim>
                                    <p:animEffect transition="in" filter="wipe(down)">
                                      <p:cBhvr>
                                        <p:cTn id="23" dur="500"/>
                                        <p:tgtEl>
                                          <p:spTgt spid="63"/>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p:tgtEl>
                                          <p:spTgt spid="64"/>
                                        </p:tgtEl>
                                        <p:attrNameLst>
                                          <p:attrName>ppt_y</p:attrName>
                                        </p:attrNameLst>
                                      </p:cBhvr>
                                      <p:tavLst>
                                        <p:tav tm="0">
                                          <p:val>
                                            <p:strVal val="#ppt_y-#ppt_h*1.125000"/>
                                          </p:val>
                                        </p:tav>
                                        <p:tav tm="100000">
                                          <p:val>
                                            <p:strVal val="#ppt_y"/>
                                          </p:val>
                                        </p:tav>
                                      </p:tavLst>
                                    </p:anim>
                                    <p:animEffect transition="in" filter="wipe(down)">
                                      <p:cBhvr>
                                        <p:cTn id="28" dur="500"/>
                                        <p:tgtEl>
                                          <p:spTgt spid="64"/>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p:tgtEl>
                                          <p:spTgt spid="66"/>
                                        </p:tgtEl>
                                        <p:attrNameLst>
                                          <p:attrName>ppt_y</p:attrName>
                                        </p:attrNameLst>
                                      </p:cBhvr>
                                      <p:tavLst>
                                        <p:tav tm="0">
                                          <p:val>
                                            <p:strVal val="#ppt_y-#ppt_h*1.125000"/>
                                          </p:val>
                                        </p:tav>
                                        <p:tav tm="100000">
                                          <p:val>
                                            <p:strVal val="#ppt_y"/>
                                          </p:val>
                                        </p:tav>
                                      </p:tavLst>
                                    </p:anim>
                                    <p:animEffect transition="in" filter="wipe(down)">
                                      <p:cBhvr>
                                        <p:cTn id="33" dur="500"/>
                                        <p:tgtEl>
                                          <p:spTgt spid="66"/>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p:tgtEl>
                                          <p:spTgt spid="67"/>
                                        </p:tgtEl>
                                        <p:attrNameLst>
                                          <p:attrName>ppt_y</p:attrName>
                                        </p:attrNameLst>
                                      </p:cBhvr>
                                      <p:tavLst>
                                        <p:tav tm="0">
                                          <p:val>
                                            <p:strVal val="#ppt_y-#ppt_h*1.125000"/>
                                          </p:val>
                                        </p:tav>
                                        <p:tav tm="100000">
                                          <p:val>
                                            <p:strVal val="#ppt_y"/>
                                          </p:val>
                                        </p:tav>
                                      </p:tavLst>
                                    </p:anim>
                                    <p:animEffect transition="in" filter="wipe(down)">
                                      <p:cBhvr>
                                        <p:cTn id="3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643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三、金融市场的构成要素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4" name="Title 6"/>
          <p:cNvSpPr txBox="1"/>
          <p:nvPr>
            <p:custDataLst>
              <p:tags r:id="rId4"/>
            </p:custDataLst>
          </p:nvPr>
        </p:nvSpPr>
        <p:spPr>
          <a:xfrm>
            <a:off x="1415415" y="1268730"/>
            <a:ext cx="9424035" cy="22777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（二）金融市场客体</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客体即金融市场的交易对象，也就是通常所说的交易工具，也被称为信用工具。市场上各种投融资活动及资金的流转都是通过金融工具的买卖来实现的。金融市场上的融资活动，通常可以根据资金供求双方是否直接发生经济联系、形成债权或股权关系，划分为直接融资和间接融资，从而形成直接融资工具和间接融资工具。</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0" name="直接连接符 39"/>
          <p:cNvCxnSpPr/>
          <p:nvPr>
            <p:custDataLst>
              <p:tags r:id="rId5"/>
            </p:custDataLst>
          </p:nvPr>
        </p:nvCxnSpPr>
        <p:spPr>
          <a:xfrm>
            <a:off x="1487805" y="3789045"/>
            <a:ext cx="8953500" cy="0"/>
          </a:xfrm>
          <a:prstGeom prst="line">
            <a:avLst/>
          </a:prstGeom>
          <a:ln>
            <a:solidFill>
              <a:srgbClr val="1F74AD">
                <a:lumMod val="40000"/>
                <a:lumOff val="60000"/>
              </a:srgbClr>
            </a:solidFill>
            <a:prstDash val="dash"/>
          </a:ln>
        </p:spPr>
        <p:style>
          <a:lnRef idx="1">
            <a:srgbClr val="1F74AD"/>
          </a:lnRef>
          <a:fillRef idx="0">
            <a:srgbClr val="1F74AD"/>
          </a:fillRef>
          <a:effectRef idx="0">
            <a:srgbClr val="1F74AD"/>
          </a:effectRef>
          <a:fontRef idx="minor">
            <a:srgbClr val="000000"/>
          </a:fontRef>
        </p:style>
      </p:cxnSp>
      <p:sp>
        <p:nvSpPr>
          <p:cNvPr id="2" name="Title 6"/>
          <p:cNvSpPr txBox="1"/>
          <p:nvPr>
            <p:custDataLst>
              <p:tags r:id="rId6"/>
            </p:custDataLst>
          </p:nvPr>
        </p:nvSpPr>
        <p:spPr>
          <a:xfrm>
            <a:off x="1487805" y="4031615"/>
            <a:ext cx="9424035" cy="18624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（三）金融市场媒体</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金融市场媒体是指在金融市场上充当交易媒介，从事交易或促使交易完成的机构和个人。其作用在于促进金融市场上的资金融通，在资金供给和资金需求者之间架起桥梁，满足不同投资者和筹资者的需要。</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p:tgtEl>
                                          <p:spTgt spid="40"/>
                                        </p:tgtEl>
                                        <p:attrNameLst>
                                          <p:attrName>ppt_y</p:attrName>
                                        </p:attrNameLst>
                                      </p:cBhvr>
                                      <p:tavLst>
                                        <p:tav tm="0">
                                          <p:val>
                                            <p:strVal val="#ppt_y-#ppt_h*1.125000"/>
                                          </p:val>
                                        </p:tav>
                                        <p:tav tm="100000">
                                          <p:val>
                                            <p:strVal val="#ppt_y"/>
                                          </p:val>
                                        </p:tav>
                                      </p:tavLst>
                                    </p:anim>
                                    <p:animEffect transition="in" filter="wipe(down)">
                                      <p:cBhvr>
                                        <p:cTn id="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7590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（四）金融市场价格</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的交易活动也要受交易价格的支配，金融市场价格是金融市场最基本的构成要素之一。金融市场的交易对象是货币资金，因此利率便成为金融商品的价格。有些金融工具自身有利率，如国库券、企业债券、贴现票据等都有自身的利率；有些金融工具没有固定的收益率，如普通股票。利率通过市场把各种金融工具的价格</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比较公平地反映出来。</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三、金融市场的构成要素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1817370"/>
            <a:ext cx="9304655" cy="38804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金融市场是一个复杂的复合体，它包括许多相互独立又相互联系的市场。按照不同的标准可以划分出不同类别的金融市场。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（1）按照金融交易标的物的不同，可分为货币市场、资本市场、外汇市场、黄金市场和保险市场等。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（2）按照金融工具的发行和流通特征划分，可分为发行市场和流通市场。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（3）按照金融交易的场地和空间划分，可分为有形市场和无形市场。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（4）按照成交后是否立即交割划分，可分为现货市场和金融衍生市场。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（5）按照其作用的地域范围，可划分为国内金融市场及国际金融市场。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四、金融市场的分类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货币市场</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67454" y="1628886"/>
            <a:ext cx="10567169" cy="4077713"/>
            <a:chOff x="1714" y="2952"/>
            <a:chExt cx="14974" cy="4913"/>
          </a:xfrm>
        </p:grpSpPr>
        <p:sp>
          <p:nvSpPr>
            <p:cNvPr id="114" name="圆角矩形 113"/>
            <p:cNvSpPr/>
            <p:nvPr>
              <p:custDataLst>
                <p:tags r:id="rId1"/>
              </p:custDataLst>
            </p:nvPr>
          </p:nvSpPr>
          <p:spPr>
            <a:xfrm>
              <a:off x="2037" y="3183"/>
              <a:ext cx="14272" cy="452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14" y="2952"/>
              <a:ext cx="761" cy="400"/>
              <a:chOff x="5069" y="3913"/>
              <a:chExt cx="761" cy="400"/>
            </a:xfrm>
          </p:grpSpPr>
          <p:sp>
            <p:nvSpPr>
              <p:cNvPr id="116" name="菱形 115"/>
              <p:cNvSpPr/>
              <p:nvPr>
                <p:custDataLst>
                  <p:tags r:id="rId2"/>
                </p:custDataLst>
              </p:nvPr>
            </p:nvSpPr>
            <p:spPr>
              <a:xfrm>
                <a:off x="5069" y="391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85" y="391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7" y="3039"/>
              <a:ext cx="657" cy="400"/>
              <a:chOff x="5569" y="3979"/>
              <a:chExt cx="657" cy="400"/>
            </a:xfrm>
          </p:grpSpPr>
          <p:sp>
            <p:nvSpPr>
              <p:cNvPr id="125" name="菱形 124"/>
              <p:cNvSpPr/>
              <p:nvPr>
                <p:custDataLst>
                  <p:tags r:id="rId8"/>
                </p:custDataLst>
              </p:nvPr>
            </p:nvSpPr>
            <p:spPr>
              <a:xfrm>
                <a:off x="5781" y="3979"/>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69" y="3979"/>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569720" y="2277745"/>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货币市场是融资期限在一年以内的短期资金交易市场。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由于这个市场中交易的金融工具具有期限短、流动性强、安全性高的特点，相当于货币，因此该市场被形象地称为“货币市场”。货币市场是进行短期资金融通的市场，其交易主体和交易对象十分广泛，既有直接融资，如短期国库券交易、票据交易等交易活动，又有间接融资，如银行短期信贷、短期回购等交易；既有银行内的交易，也有银行外的交易。</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一、货币市场的概念、特点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132965"/>
            <a:ext cx="929830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同业拆借市场是指由各类金融机构之间短期互相借用资金所形成的短期借贷市场，它是货币市场体系的重要组成部分。同业拆借市场交易量大，能敏感地反映资金供求关系和一国的货币政策意图，影响货币市场利率。同业拆借市场的参与主体仅限于金融机构，同业拆借没有担保，是信用拆借。</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同业拆借市场交易的主要客体是货币头寸，要理解同业拆借市场必须先理解货币头寸。货币头寸又称为现金头寸，指收支相抵后的差额，收大于支即多头寸，收不抵支即少头寸。</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二、同业拆借市场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34135" y="1925320"/>
            <a:ext cx="9298305"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回购市场，又称为回购协议市场，是指通过回购协议进行短期资金融通的市场。回购协议，是指在出售证券的同时，同证券的购买商签订协议，约定在一定期限后按原定价格或约定价格购回所卖证券，从而获取即时可用资金的一种交易行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从本质上说，回购协议是一种抵押贷款，其抵押品为证券。通过回购协议进行短期资金融通交易的市场就是回购市场。因此，回购交易的实质是一种以证券资产作抵押的资金融通。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逆回购协议，它是从买方的角度来看的同一笔回购协议交易。回购协议中，卖出证券取得资金的一方同意按约定期限以约定价格购回所卖出证券。</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三、回购市场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四、票据市场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37715"/>
            <a:ext cx="7546975" cy="169100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1. 票据承兑市场</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承兑是指汇票到期前，汇票付款人或指定银行确认票据记明事项，在票面上做</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出承诺付款并签章的一种行为。汇票之所以需要承兑，是由于债权人作为出票人单方面将付款人、金额、期限等内容记载于票面，从法律上讲，付款人在没有承诺前不是真正的票据债务人。</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37096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2. 票据贴现市场</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贴现是指票据持有者为取得现金，以贴付利息为条件向银行或贴现公司转让未</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到期票据的融资关系。票据贴现可以使工商企业的资本从票据债权形式转化为现金形式，从而有利于资金周转，使资金循环顺利进行。</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564765"/>
            <a:ext cx="6700520" cy="25654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可转让大额定期存单（简称大额存单）是由商业银行发行的记载一定存款金额、期限、利率，并可以在市场上转让流通的定期存款凭证。大额存单 1961 年首创于美国花旗银行，实际上是 20 世纪 60 年代美国银行界为逃避法律管制而推出的一项金融创新举措。近 20 年来，西方商业银行大都开办了这项业务。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五、可转让大额定期存单市场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8328025" y="2924810"/>
            <a:ext cx="1576705" cy="153225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560133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国库券是国家财政为了弥补财政收支差额或解决临时需要而发行的一种短期（12个月以内）政府债券。国库券是以政府信誉为担保发行的，通常被视为无风险投资工</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具，其流动性是货币市场中最高的。在大多数国家的货币市场上，国库券都是第一大交易品种。这主要是基于国库券自身的特点。</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六、国库券市场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4" name="图片 3"/>
          <p:cNvPicPr>
            <a:picLocks noChangeAspect="1"/>
          </p:cNvPicPr>
          <p:nvPr/>
        </p:nvPicPr>
        <p:blipFill>
          <a:blip r:embed="rId11"/>
          <a:stretch>
            <a:fillRect/>
          </a:stretch>
        </p:blipFill>
        <p:spPr>
          <a:xfrm>
            <a:off x="7536180" y="1941195"/>
            <a:ext cx="3011170" cy="364871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资本市场</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1988820"/>
            <a:ext cx="8938260" cy="35032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资本市场是指融资期限在 1 年以上的长期资金交易的市场，因此也被称为长期资金市场。资本市场交易的对象主要是政府中长期公债、公司债券和股票等有价证券以及银行中长期贷款。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资本市场的主要特点有以下几点。</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（1）交易期限长，至少在 1 年以上，最长可达数十年。（2）交易的目的主要是解决长期投资性资金供求矛盾，充实固定资产。（3）融资数量大，以满足长期投资项目需要。（4）资本市场融资工具既包括债务性工具，如政府债券、公司债券等，也包括股权性工具，即股票。（5）资本市场的交易工具与短期金融工具相比较，收益高、风险大、流动性差。</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一、资本市场的概念、特点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14425" y="1744345"/>
            <a:ext cx="9636760" cy="38976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证券发行市场又称一级市场或初级市场，是新证券的发行市场，筹资者通过发行股票、债券等有价证券募集资金。通过发行市场增加证券的供给量，可以扩大证券市场的规模。</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证券发行市场的主体</a:t>
            </a:r>
            <a:endParaRPr lang="zh-CN" altLang="en-US"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证券发行市场的主体一般包括以下三类</a:t>
            </a:r>
            <a:r>
              <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:（1）证券发行者。（2）证券的认购者。（3）中介机构。</a:t>
            </a:r>
            <a:endPar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altLang="zh-CN"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证券发行方式</a:t>
            </a:r>
            <a:endParaRPr altLang="zh-CN"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发行方式有很多种，下面介绍三组发行方式:（1）按照发行对象的不同，证券发行可分为公募发行和私募发行。（2）按照发行目的不同，证券发行可分为初次发行和增资发行。（3）按照是否通过中介机构发行，可分为直接发行和间接发行。</a:t>
            </a:r>
            <a:endPar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altLang="zh-CN"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证券发行条件</a:t>
            </a:r>
            <a:endParaRPr altLang="zh-CN" sz="16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证券发行条件一般由证券的发行额度、期限、票面面值、票面利率和发行价格等因素构成。证券发行条件包括股票发行条件和债券发行条件。</a:t>
            </a:r>
            <a:endParaRPr altLang="zh-CN"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二、证券发行市场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场外交易市场</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创业板市场（Growth Enterprise Market）</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证券交易所</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44700" y="3624580"/>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证券交易所是依据国家有关法律，经政府主管机关批准设立的证券集中竞价交易的有形场所。</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14628" y="3670618"/>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创业板市场也称二板市场（The Second Board），其规范的名称为“第二交易系统”，是与现有股票市场即主板市场（The Main Board）相对应而存在的概念。</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670935"/>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场外交易市场是指在证券交易所以外进行证券交易的市场。</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三、证券流通市场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415415" y="1484630"/>
            <a:ext cx="9915525" cy="922020"/>
          </a:xfrm>
          <a:prstGeom prst="rect">
            <a:avLst/>
          </a:prstGeom>
          <a:noFill/>
        </p:spPr>
        <p:txBody>
          <a:bodyPr wrap="square" rtlCol="0">
            <a:spAutoFit/>
          </a:bodyPr>
          <a:p>
            <a:pPr algn="just">
              <a:lnSpc>
                <a:spcPct val="150000"/>
              </a:lnSpc>
            </a:pPr>
            <a:r>
              <a:rPr lang="zh-CN" altLang="en-US" b="0">
                <a:latin typeface="微软雅黑" panose="020B0503020204020204" pitchFamily="34" charset="-122"/>
                <a:ea typeface="微软雅黑" panose="020B0503020204020204" pitchFamily="34" charset="-122"/>
              </a:rPr>
              <a:t>（一）证券流通市场的构成</a:t>
            </a:r>
            <a:endParaRPr lang="zh-CN" altLang="en-US" b="0">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证券流通市场由证券交易所市场和场外交易市场两个层次构成。</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4145"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三、证券流通市场</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8" name="文本框 7"/>
          <p:cNvSpPr txBox="1"/>
          <p:nvPr/>
        </p:nvSpPr>
        <p:spPr>
          <a:xfrm>
            <a:off x="4342289" y="1484313"/>
            <a:ext cx="32689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（二）证券交易方式</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grpSp>
        <p:nvGrpSpPr>
          <p:cNvPr id="103" name="组合 102"/>
          <p:cNvGrpSpPr/>
          <p:nvPr/>
        </p:nvGrpSpPr>
        <p:grpSpPr>
          <a:xfrm>
            <a:off x="2092325" y="2266950"/>
            <a:ext cx="8172450" cy="3521075"/>
            <a:chOff x="1814" y="3684"/>
            <a:chExt cx="13438" cy="5646"/>
          </a:xfrm>
        </p:grpSpPr>
        <p:sp>
          <p:nvSpPr>
            <p:cNvPr id="104" name="任意多边形 21"/>
            <p:cNvSpPr/>
            <p:nvPr>
              <p:custDataLst>
                <p:tags r:id="rId4"/>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2" name="任意多边形 25"/>
            <p:cNvSpPr/>
            <p:nvPr>
              <p:custDataLst>
                <p:tags r:id="rId5"/>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6"/>
              </p:custDataLst>
            </p:nvPr>
          </p:nvSpPr>
          <p:spPr>
            <a:xfrm>
              <a:off x="2234" y="4604"/>
              <a:ext cx="3280" cy="1281"/>
            </a:xfrm>
            <a:prstGeom prst="rect">
              <a:avLst/>
            </a:prstGeom>
            <a:noFill/>
          </p:spPr>
          <p:txBody>
            <a:bodyPr wrap="square" lIns="90000" tIns="46800" rIns="90000" bIns="46800" rtlCol="0" anchor="ctr" anchorCtr="0">
              <a:normAutofit/>
            </a:bodyPr>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1. 现货交易</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07" name="任意多边形 30"/>
            <p:cNvSpPr/>
            <p:nvPr>
              <p:custDataLst>
                <p:tags r:id="rId7"/>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5" name="任意多边形 31"/>
            <p:cNvSpPr/>
            <p:nvPr>
              <p:custDataLst>
                <p:tags r:id="rId8"/>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9"/>
              </p:custDataLst>
            </p:nvPr>
          </p:nvSpPr>
          <p:spPr>
            <a:xfrm>
              <a:off x="6918" y="4570"/>
              <a:ext cx="3414" cy="1281"/>
            </a:xfrm>
            <a:prstGeom prst="rect">
              <a:avLst/>
            </a:prstGeom>
            <a:noFill/>
          </p:spPr>
          <p:txBody>
            <a:bodyPr wrap="square" lIns="90000" tIns="46800" rIns="90000" bIns="46800" rtlCol="0" anchor="ctr" anchorCtr="0"/>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2. 信用交易</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0" name="任意多边形 33"/>
            <p:cNvSpPr/>
            <p:nvPr>
              <p:custDataLst>
                <p:tags r:id="rId10"/>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8" name="任意多边形 34"/>
            <p:cNvSpPr/>
            <p:nvPr>
              <p:custDataLst>
                <p:tags r:id="rId11"/>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12"/>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3. 期货交易</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3" name="任意多边形 36"/>
            <p:cNvSpPr/>
            <p:nvPr>
              <p:custDataLst>
                <p:tags r:id="rId13"/>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61" name="任意多边形 37"/>
            <p:cNvSpPr/>
            <p:nvPr>
              <p:custDataLst>
                <p:tags r:id="rId14"/>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5"/>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4. 期权交易</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6" name="任意多边形 39"/>
            <p:cNvSpPr/>
            <p:nvPr>
              <p:custDataLst>
                <p:tags r:id="rId16"/>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7" name="任意多边形 40"/>
            <p:cNvSpPr/>
            <p:nvPr>
              <p:custDataLst>
                <p:tags r:id="rId17"/>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8" name="文本框 117"/>
            <p:cNvSpPr txBox="1"/>
            <p:nvPr>
              <p:custDataLst>
                <p:tags r:id="rId18"/>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5. 股票指数期货交易</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34166" name="文本框 118"/>
            <p:cNvSpPr txBox="1"/>
            <p:nvPr>
              <p:custDataLst>
                <p:tags r:id="rId19"/>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03</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67" name="文本框 119"/>
            <p:cNvSpPr txBox="1"/>
            <p:nvPr>
              <p:custDataLst>
                <p:tags r:id="rId20"/>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34168" name="文本框 120"/>
            <p:cNvSpPr txBox="1"/>
            <p:nvPr>
              <p:custDataLst>
                <p:tags r:id="rId21"/>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34169" name="文本框 121"/>
            <p:cNvSpPr txBox="1"/>
            <p:nvPr>
              <p:custDataLst>
                <p:tags r:id="rId22"/>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01</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70" name="文本框 122"/>
            <p:cNvSpPr txBox="1"/>
            <p:nvPr>
              <p:custDataLst>
                <p:tags r:id="rId23"/>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02</a:t>
              </a:r>
              <a:endParaRPr lang="en-US" altLang="zh-CN" dirty="0">
                <a:solidFill>
                  <a:srgbClr val="404040"/>
                </a:solidFill>
                <a:latin typeface="微软雅黑" panose="020B0503020204020204" pitchFamily="34" charset="-122"/>
                <a:ea typeface="微软雅黑" panose="020B0503020204020204" pitchFamily="34" charset="-122"/>
              </a:endParaRPr>
            </a:p>
          </p:txBody>
        </p:sp>
      </p:grpSp>
    </p:spTree>
    <p:custDataLst>
      <p:tags r:id="rId24"/>
    </p:custData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外汇市场与黄金市场</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559560" y="2276475"/>
            <a:ext cx="8932545" cy="30467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（一）外汇市场的概念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外汇市场是指由各国中央银行、外汇银行、外汇经纪人和客户组成的买卖外汇的交易系统。外汇市场是金融市场的重要组成部分，外汇市场交易为国际经济贸易往来提供了货币兑换和结算的便利。由于它的存在，资金在国际间的调拨划转才得以进行，国际间的债权债务才得以清偿，国际资本才得以流动，跨越国界的资金借贷融通才得以实现。但外汇市场不像商品市场和其他的金融市场那样一定要设有具体的交易场所，它主要是指外汇供求双方在特定的地区内，通过现代化的电信设备及计算机网络系统来从事外汇买卖的交易活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00455" y="1817370"/>
            <a:ext cx="9532620" cy="38779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（二）外汇市场的构成</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外汇市场由主体和客体构成。客体即外汇市场的交易对象，主要是各种可自由交换的外国货币、外币有价证券及支付凭证等。外汇市场的主体，即外汇市场的参与者，主要包括外汇银行、外汇经纪人、顾客、中央银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（三）外汇市场交易的三个层次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根据上述对外汇市场参与者的分类，外汇市场的交易可以分为三个层次的交易，即银行与顾客之间，银行同业之间，银行与中央银行之间的交易。在这些交易中，外汇经纪人往往起着中介作用。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（四）外汇市场的交易方式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具体见本书项目六相关内容。</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973580"/>
            <a:ext cx="5980430"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（一）黄金市场的概念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黄金市场是买卖双方集中进行黄金买卖的交易中心，提供即期和远期交易，允许交易商进行实物交易或者期权期货交易，以投机或套期保值，是各国完整的金融市场体系的重要组成部分。黄金是国际经济往来的重要结算工具，也是国际投资活动的重要投资工具之一。黄金市场作为黄金供求双方交易黄金的场所，是国际金融市场的重要组成部分。</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二、黄金市场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320915" y="2780665"/>
            <a:ext cx="3526155" cy="200660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掌握货币市场的特点及主要类型；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掌握资本市场的特点及主要类型；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了解我国现行金融机构体系的构成。</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理解金融市场的概念及金融市场的功能；</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掌握金融市场的分类及金融市场的构成要素；</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了解金融机构体系的一般构成。。</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438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二、黄金市场</a:t>
              </a:r>
              <a:endParaRPr lang="zh-CN"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文本框 1"/>
          <p:cNvSpPr txBox="1"/>
          <p:nvPr>
            <p:custDataLst>
              <p:tags r:id="rId1"/>
            </p:custDataLst>
          </p:nvPr>
        </p:nvSpPr>
        <p:spPr>
          <a:xfrm>
            <a:off x="1028700" y="1498600"/>
            <a:ext cx="3905250" cy="458788"/>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marL="360045" lvl="0" indent="-360045" algn="just" fontAlgn="ctr">
              <a:lnSpc>
                <a:spcPct val="140000"/>
              </a:lnSpc>
              <a:spcBef>
                <a:spcPts val="1000"/>
              </a:spcBef>
              <a:spcAft>
                <a:spcPts val="0"/>
              </a:spcAft>
              <a:buSzPct val="100000"/>
              <a:buFont typeface="Wingdings" panose="05000000000000000000" charset="0"/>
              <a:buNone/>
            </a:pPr>
            <a:r>
              <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2. 公共关系的功能</a:t>
            </a:r>
            <a:endPar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p:txBody>
      </p:sp>
      <p:grpSp>
        <p:nvGrpSpPr>
          <p:cNvPr id="5" name="组合 4"/>
          <p:cNvGrpSpPr/>
          <p:nvPr/>
        </p:nvGrpSpPr>
        <p:grpSpPr>
          <a:xfrm>
            <a:off x="4901565" y="1775737"/>
            <a:ext cx="6690503" cy="961785"/>
            <a:chOff x="7657" y="3548"/>
            <a:chExt cx="9867" cy="1430"/>
          </a:xfrm>
        </p:grpSpPr>
        <p:sp>
          <p:nvSpPr>
            <p:cNvPr id="6" name="任意多边形 5"/>
            <p:cNvSpPr/>
            <p:nvPr>
              <p:custDataLst>
                <p:tags r:id="rId2"/>
              </p:custDataLst>
            </p:nvPr>
          </p:nvSpPr>
          <p:spPr>
            <a:xfrm>
              <a:off x="7657" y="3984"/>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276AA">
                <a:lumMod val="75000"/>
              </a:srgbClr>
            </a:solidFill>
            <a:ln w="12700" cap="flat">
              <a:noFill/>
              <a:miter lim="400000"/>
            </a:ln>
            <a:effectLst/>
          </p:spPr>
          <p:txBody>
            <a:bodyPr anchor="ctr" anchorCtr="0"/>
            <a:p>
              <a:pPr algn="ctr" fontAlgn="base">
                <a:lnSpc>
                  <a:spcPct val="130000"/>
                </a:lnSpc>
              </a:pPr>
              <a:r>
                <a:rPr lang="en-US" sz="1600" b="1" strike="noStrike" spc="200" noProof="1">
                  <a:solidFill>
                    <a:schemeClr val="bg1"/>
                  </a:solidFill>
                  <a:latin typeface="微软雅黑" panose="020B0503020204020204" pitchFamily="34" charset="-122"/>
                  <a:ea typeface="微软雅黑" panose="020B0503020204020204" pitchFamily="34" charset="-122"/>
                  <a:cs typeface="+mn-cs"/>
                </a:rPr>
                <a:t>1</a:t>
              </a:r>
              <a:endParaRPr lang="en-US" sz="1600" b="1" strike="noStrike" spc="200" noProof="1">
                <a:solidFill>
                  <a:schemeClr val="bg1"/>
                </a:solidFill>
                <a:latin typeface="微软雅黑" panose="020B0503020204020204" pitchFamily="34" charset="-122"/>
                <a:ea typeface="微软雅黑" panose="020B0503020204020204" pitchFamily="34" charset="-122"/>
                <a:cs typeface="+mn-cs"/>
              </a:endParaRPr>
            </a:p>
          </p:txBody>
        </p:sp>
        <p:sp>
          <p:nvSpPr>
            <p:cNvPr id="7" name="矩形 6"/>
            <p:cNvSpPr/>
            <p:nvPr>
              <p:custDataLst>
                <p:tags r:id="rId3"/>
              </p:custDataLst>
            </p:nvPr>
          </p:nvSpPr>
          <p:spPr>
            <a:xfrm>
              <a:off x="8523" y="3548"/>
              <a:ext cx="9001" cy="1430"/>
            </a:xfrm>
            <a:prstGeom prst="rect">
              <a:avLst/>
            </a:prstGeom>
          </p:spPr>
          <p:txBody>
            <a:bodyPr wrap="square" lIns="90000" tIns="0" rIns="90000" bIns="46800" anchor="ctr" anchorCtr="0"/>
            <a:p>
              <a:pPr marL="0" lvl="0" indent="0" algn="just" fontAlgn="base">
                <a:lnSpc>
                  <a:spcPct val="100000"/>
                </a:lnSpc>
                <a:spcBef>
                  <a:spcPts val="0"/>
                </a:spcBef>
                <a:spcAft>
                  <a:spcPts val="0"/>
                </a:spcAft>
                <a:buSzPct val="100000"/>
              </a:pPr>
              <a:r>
                <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rPr>
                <a:t>1. 为黄金交易提供服务的机构和场所</a:t>
              </a:r>
              <a:endPar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endParaRPr>
            </a:p>
            <a:p>
              <a:pPr marL="0" lvl="0" indent="0" algn="just" fontAlgn="base">
                <a:lnSpc>
                  <a:spcPct val="100000"/>
                </a:lnSpc>
                <a:spcBef>
                  <a:spcPts val="0"/>
                </a:spcBef>
                <a:spcAft>
                  <a:spcPts val="0"/>
                </a:spcAft>
                <a:buSzPct val="100000"/>
              </a:pPr>
              <a:r>
                <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在各个成功的黄金市场中，为黄金交易提供服务的机构和场所其实各不相同，具体划分起来，可分为有固定交易场所的有形市场和没有固定交易场所的无形市场。</a:t>
              </a:r>
              <a:endPar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a:off x="4910455" y="2940050"/>
            <a:ext cx="6498899" cy="781720"/>
            <a:chOff x="7657" y="4972"/>
            <a:chExt cx="9582" cy="1167"/>
          </a:xfrm>
        </p:grpSpPr>
        <p:sp>
          <p:nvSpPr>
            <p:cNvPr id="9" name="任意多边形 8"/>
            <p:cNvSpPr/>
            <p:nvPr>
              <p:custDataLst>
                <p:tags r:id="rId4"/>
              </p:custDataLst>
            </p:nvPr>
          </p:nvSpPr>
          <p:spPr>
            <a:xfrm>
              <a:off x="7657" y="5208"/>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268A5">
                <a:lumMod val="75000"/>
              </a:srgbClr>
            </a:solidFill>
            <a:ln w="12700" cap="flat">
              <a:noFill/>
              <a:miter lim="400000"/>
            </a:ln>
            <a:effectLst/>
          </p:spPr>
          <p:txBody>
            <a:bodyPr anchor="ctr" anchorCtr="0"/>
            <a:p>
              <a:pPr algn="ctr" fontAlgn="base">
                <a:lnSpc>
                  <a:spcPct val="130000"/>
                </a:lnSpc>
              </a:pPr>
              <a:r>
                <a:rPr lang="en-US" sz="1600" b="1" strike="noStrike" spc="200" noProof="1">
                  <a:solidFill>
                    <a:schemeClr val="bg1"/>
                  </a:solidFill>
                  <a:latin typeface="微软雅黑" panose="020B0503020204020204" pitchFamily="34" charset="-122"/>
                  <a:ea typeface="微软雅黑" panose="020B0503020204020204" pitchFamily="34" charset="-122"/>
                  <a:cs typeface="+mn-cs"/>
                </a:rPr>
                <a:t>2</a:t>
              </a:r>
              <a:endParaRPr lang="en-US" sz="1600" b="1" strike="noStrike" spc="200" noProof="1">
                <a:solidFill>
                  <a:schemeClr val="bg1"/>
                </a:solidFill>
                <a:latin typeface="微软雅黑" panose="020B0503020204020204" pitchFamily="34" charset="-122"/>
                <a:ea typeface="微软雅黑" panose="020B0503020204020204" pitchFamily="34" charset="-122"/>
                <a:cs typeface="+mn-cs"/>
              </a:endParaRPr>
            </a:p>
          </p:txBody>
        </p:sp>
        <p:sp>
          <p:nvSpPr>
            <p:cNvPr id="10" name="矩形 9"/>
            <p:cNvSpPr/>
            <p:nvPr>
              <p:custDataLst>
                <p:tags r:id="rId5"/>
              </p:custDataLst>
            </p:nvPr>
          </p:nvSpPr>
          <p:spPr>
            <a:xfrm>
              <a:off x="8537" y="4972"/>
              <a:ext cx="8702" cy="1167"/>
            </a:xfrm>
            <a:prstGeom prst="rect">
              <a:avLst/>
            </a:prstGeom>
          </p:spPr>
          <p:txBody>
            <a:bodyPr wrap="square" lIns="90000" tIns="0" rIns="90000" bIns="46800" anchor="ctr" anchorCtr="0"/>
            <a:p>
              <a:pPr marL="0" lvl="0" indent="0" algn="just" fontAlgn="base">
                <a:lnSpc>
                  <a:spcPct val="100000"/>
                </a:lnSpc>
                <a:spcBef>
                  <a:spcPts val="0"/>
                </a:spcBef>
                <a:spcAft>
                  <a:spcPts val="0"/>
                </a:spcAft>
                <a:buSzPct val="100000"/>
              </a:pPr>
              <a:r>
                <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rPr>
                <a:t>2. 黄金市场买卖参与者</a:t>
              </a:r>
              <a:endPar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endParaRPr>
            </a:p>
            <a:p>
              <a:pPr marL="0" lvl="0" indent="0" algn="just" fontAlgn="base">
                <a:lnSpc>
                  <a:spcPct val="100000"/>
                </a:lnSpc>
                <a:spcBef>
                  <a:spcPts val="0"/>
                </a:spcBef>
                <a:spcAft>
                  <a:spcPts val="0"/>
                </a:spcAft>
                <a:buSzPct val="100000"/>
              </a:pPr>
              <a:r>
                <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国际黄金市场的参与者，可分为国际金商、银行、对冲基金等金融机构、各个法人机构、私人投资者以及在黄金期货交易中有很大作用的经纪公司。</a:t>
              </a:r>
              <a:endPar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4901565" y="4094480"/>
            <a:ext cx="6508781" cy="784225"/>
            <a:chOff x="7657" y="6083"/>
            <a:chExt cx="9599" cy="1167"/>
          </a:xfrm>
        </p:grpSpPr>
        <p:sp>
          <p:nvSpPr>
            <p:cNvPr id="12" name="任意多边形 11"/>
            <p:cNvSpPr/>
            <p:nvPr>
              <p:custDataLst>
                <p:tags r:id="rId6"/>
              </p:custDataLst>
            </p:nvPr>
          </p:nvSpPr>
          <p:spPr>
            <a:xfrm>
              <a:off x="7657" y="6328"/>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E5CA2">
                <a:lumMod val="75000"/>
              </a:srgbClr>
            </a:solidFill>
            <a:ln w="12700" cap="flat">
              <a:noFill/>
              <a:miter lim="400000"/>
            </a:ln>
            <a:effectLst/>
          </p:spPr>
          <p:txBody>
            <a:bodyPr anchor="ctr" anchorCtr="0"/>
            <a:p>
              <a:pPr algn="ctr" fontAlgn="base">
                <a:lnSpc>
                  <a:spcPct val="130000"/>
                </a:lnSpc>
              </a:pPr>
              <a:r>
                <a:rPr lang="en-US" sz="1600" b="1" strike="noStrike" spc="200" noProof="1">
                  <a:solidFill>
                    <a:schemeClr val="bg1"/>
                  </a:solidFill>
                  <a:latin typeface="微软雅黑" panose="020B0503020204020204" pitchFamily="34" charset="-122"/>
                  <a:ea typeface="微软雅黑" panose="020B0503020204020204" pitchFamily="34" charset="-122"/>
                  <a:cs typeface="+mn-cs"/>
                </a:rPr>
                <a:t>3</a:t>
              </a:r>
              <a:endParaRPr lang="en-US" sz="1600" b="1" strike="noStrike" spc="200" noProof="1">
                <a:solidFill>
                  <a:schemeClr val="bg1"/>
                </a:solidFill>
                <a:latin typeface="微软雅黑" panose="020B0503020204020204" pitchFamily="34" charset="-122"/>
                <a:ea typeface="微软雅黑" panose="020B0503020204020204" pitchFamily="34" charset="-122"/>
                <a:cs typeface="+mn-cs"/>
              </a:endParaRPr>
            </a:p>
          </p:txBody>
        </p:sp>
        <p:sp>
          <p:nvSpPr>
            <p:cNvPr id="13" name="矩形 12"/>
            <p:cNvSpPr/>
            <p:nvPr>
              <p:custDataLst>
                <p:tags r:id="rId7"/>
              </p:custDataLst>
            </p:nvPr>
          </p:nvSpPr>
          <p:spPr>
            <a:xfrm>
              <a:off x="8523" y="6083"/>
              <a:ext cx="8733" cy="1167"/>
            </a:xfrm>
            <a:prstGeom prst="rect">
              <a:avLst/>
            </a:prstGeom>
          </p:spPr>
          <p:txBody>
            <a:bodyPr wrap="square" lIns="90000" tIns="0" rIns="90000" bIns="46800" anchor="ctr" anchorCtr="0"/>
            <a:p>
              <a:pPr marL="0" lvl="0" indent="0" algn="just" fontAlgn="base">
                <a:lnSpc>
                  <a:spcPct val="100000"/>
                </a:lnSpc>
                <a:spcBef>
                  <a:spcPts val="0"/>
                </a:spcBef>
                <a:spcAft>
                  <a:spcPts val="0"/>
                </a:spcAft>
                <a:buSzPct val="100000"/>
              </a:pPr>
              <a:r>
                <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rPr>
                <a:t>3. 有关的监督管理机构</a:t>
              </a:r>
              <a:endPar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endParaRPr>
            </a:p>
            <a:p>
              <a:pPr marL="0" lvl="0" indent="0" algn="just" fontAlgn="base">
                <a:lnSpc>
                  <a:spcPct val="100000"/>
                </a:lnSpc>
                <a:spcBef>
                  <a:spcPts val="0"/>
                </a:spcBef>
                <a:spcAft>
                  <a:spcPts val="0"/>
                </a:spcAft>
                <a:buSzPct val="100000"/>
              </a:pPr>
              <a:r>
                <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随着黄金市场的不断发展，为保证市场的公正和公平，保护买卖双方利益，杜绝市场上操纵价格等非法交易行为，各地都建立了对黄金市场的监督体系。</a:t>
              </a:r>
              <a:endParaRPr lang="zh-CN" altLang="en-US"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4944110" y="5012690"/>
            <a:ext cx="6383338" cy="784225"/>
            <a:chOff x="7657" y="7906"/>
            <a:chExt cx="9414" cy="1167"/>
          </a:xfrm>
        </p:grpSpPr>
        <p:sp>
          <p:nvSpPr>
            <p:cNvPr id="15" name="任意多边形 14"/>
            <p:cNvSpPr/>
            <p:nvPr>
              <p:custDataLst>
                <p:tags r:id="rId8"/>
              </p:custDataLst>
            </p:nvPr>
          </p:nvSpPr>
          <p:spPr>
            <a:xfrm>
              <a:off x="7657" y="8151"/>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C85AE">
                <a:lumMod val="75000"/>
              </a:srgbClr>
            </a:solidFill>
            <a:ln w="12700" cap="flat">
              <a:noFill/>
              <a:miter lim="400000"/>
            </a:ln>
            <a:effectLst/>
          </p:spPr>
          <p:txBody>
            <a:bodyPr anchor="ctr" anchorCtr="0"/>
            <a:p>
              <a:pPr algn="ctr" fontAlgn="base">
                <a:lnSpc>
                  <a:spcPct val="130000"/>
                </a:lnSpc>
              </a:pPr>
              <a:r>
                <a:rPr lang="en-US" sz="1600" b="1" strike="noStrike" spc="200" noProof="1">
                  <a:solidFill>
                    <a:schemeClr val="bg1"/>
                  </a:solidFill>
                  <a:latin typeface="微软雅黑" panose="020B0503020204020204" pitchFamily="34" charset="-122"/>
                  <a:ea typeface="微软雅黑" panose="020B0503020204020204" pitchFamily="34" charset="-122"/>
                  <a:cs typeface="+mn-cs"/>
                </a:rPr>
                <a:t>4</a:t>
              </a:r>
              <a:endParaRPr lang="en-US" sz="1600" b="1" strike="noStrike" spc="200" noProof="1">
                <a:solidFill>
                  <a:schemeClr val="bg1"/>
                </a:solidFill>
                <a:latin typeface="微软雅黑" panose="020B0503020204020204" pitchFamily="34" charset="-122"/>
                <a:ea typeface="微软雅黑" panose="020B0503020204020204" pitchFamily="34" charset="-122"/>
                <a:cs typeface="+mn-cs"/>
              </a:endParaRPr>
            </a:p>
          </p:txBody>
        </p:sp>
        <p:sp>
          <p:nvSpPr>
            <p:cNvPr id="16" name="矩形 15"/>
            <p:cNvSpPr/>
            <p:nvPr>
              <p:custDataLst>
                <p:tags r:id="rId9"/>
              </p:custDataLst>
            </p:nvPr>
          </p:nvSpPr>
          <p:spPr>
            <a:xfrm>
              <a:off x="8523" y="7906"/>
              <a:ext cx="8548" cy="1167"/>
            </a:xfrm>
            <a:prstGeom prst="rect">
              <a:avLst/>
            </a:prstGeom>
          </p:spPr>
          <p:txBody>
            <a:bodyPr wrap="square" lIns="90000" tIns="0" rIns="90000" bIns="46800" anchor="ctr" anchorCtr="0"/>
            <a:p>
              <a:pPr algn="just" fontAlgn="base">
                <a:lnSpc>
                  <a:spcPct val="100000"/>
                </a:lnSpc>
              </a:pPr>
              <a:r>
                <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rPr>
                <a:t>4. 有关的行业自律组织</a:t>
              </a:r>
              <a:endParaRPr lang="zh-CN" altLang="en-US" sz="1400" b="1" strike="noStrike" spc="200" noProof="1">
                <a:solidFill>
                  <a:srgbClr val="2F75B4"/>
                </a:solidFill>
                <a:uFillTx/>
                <a:latin typeface="微软雅黑" panose="020B0503020204020204" pitchFamily="34" charset="-122"/>
                <a:ea typeface="微软雅黑" panose="020B0503020204020204" pitchFamily="34" charset="-122"/>
                <a:cs typeface="+mn-cs"/>
              </a:endParaRPr>
            </a:p>
            <a:p>
              <a:pPr algn="just" fontAlgn="base">
                <a:lnSpc>
                  <a:spcPct val="100000"/>
                </a:lnSpc>
              </a:pPr>
              <a:r>
                <a:rPr lang="en-US" altLang="zh-CN"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（1）世界黄金协会。（2）伦敦黄金市场协会。</a:t>
              </a:r>
              <a:endParaRPr lang="en-US" altLang="zh-CN" sz="1400" b="1" strike="noStrike" spc="2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44402" name="组合 273"/>
          <p:cNvGrpSpPr/>
          <p:nvPr/>
        </p:nvGrpSpPr>
        <p:grpSpPr>
          <a:xfrm>
            <a:off x="1435100" y="2535238"/>
            <a:ext cx="2949575" cy="3829050"/>
            <a:chOff x="7775" y="4234"/>
            <a:chExt cx="3650" cy="4802"/>
          </a:xfrm>
        </p:grpSpPr>
        <p:sp>
          <p:nvSpPr>
            <p:cNvPr id="144403" name="任意多边形 261"/>
            <p:cNvSpPr/>
            <p:nvPr>
              <p:custDataLst>
                <p:tags r:id="rId10"/>
              </p:custDataLst>
            </p:nvPr>
          </p:nvSpPr>
          <p:spPr>
            <a:xfrm flipH="1">
              <a:off x="9694" y="5678"/>
              <a:ext cx="586" cy="600"/>
            </a:xfrm>
            <a:custGeom>
              <a:avLst/>
              <a:gdLst/>
              <a:ahLst/>
              <a:cxnLst/>
              <a:pathLst>
                <a:path w="120000" h="120000">
                  <a:moveTo>
                    <a:pt x="120000" y="60000"/>
                  </a:moveTo>
                  <a:lnTo>
                    <a:pt x="119945" y="63114"/>
                  </a:lnTo>
                  <a:lnTo>
                    <a:pt x="119728" y="66120"/>
                  </a:lnTo>
                  <a:lnTo>
                    <a:pt x="119294" y="69125"/>
                  </a:lnTo>
                  <a:lnTo>
                    <a:pt x="118751" y="72076"/>
                  </a:lnTo>
                  <a:lnTo>
                    <a:pt x="118154" y="74972"/>
                  </a:lnTo>
                  <a:lnTo>
                    <a:pt x="117286" y="77868"/>
                  </a:lnTo>
                  <a:lnTo>
                    <a:pt x="116363" y="80655"/>
                  </a:lnTo>
                  <a:lnTo>
                    <a:pt x="115278" y="83387"/>
                  </a:lnTo>
                  <a:lnTo>
                    <a:pt x="114138" y="86010"/>
                  </a:lnTo>
                  <a:lnTo>
                    <a:pt x="112781" y="88633"/>
                  </a:lnTo>
                  <a:lnTo>
                    <a:pt x="111316" y="91092"/>
                  </a:lnTo>
                  <a:lnTo>
                    <a:pt x="109742" y="93551"/>
                  </a:lnTo>
                  <a:lnTo>
                    <a:pt x="108113" y="95901"/>
                  </a:lnTo>
                  <a:lnTo>
                    <a:pt x="106322" y="98196"/>
                  </a:lnTo>
                  <a:lnTo>
                    <a:pt x="104423" y="100382"/>
                  </a:lnTo>
                  <a:lnTo>
                    <a:pt x="102415" y="102459"/>
                  </a:lnTo>
                  <a:lnTo>
                    <a:pt x="100352" y="104371"/>
                  </a:lnTo>
                  <a:lnTo>
                    <a:pt x="98181" y="106284"/>
                  </a:lnTo>
                  <a:lnTo>
                    <a:pt x="95902" y="108142"/>
                  </a:lnTo>
                  <a:lnTo>
                    <a:pt x="93568" y="109781"/>
                  </a:lnTo>
                  <a:lnTo>
                    <a:pt x="91126" y="111311"/>
                  </a:lnTo>
                  <a:lnTo>
                    <a:pt x="88575" y="112786"/>
                  </a:lnTo>
                  <a:lnTo>
                    <a:pt x="86024" y="114098"/>
                  </a:lnTo>
                  <a:lnTo>
                    <a:pt x="83364" y="115245"/>
                  </a:lnTo>
                  <a:lnTo>
                    <a:pt x="80651" y="116393"/>
                  </a:lnTo>
                  <a:lnTo>
                    <a:pt x="77829" y="117322"/>
                  </a:lnTo>
                  <a:lnTo>
                    <a:pt x="75006" y="118087"/>
                  </a:lnTo>
                  <a:lnTo>
                    <a:pt x="72130" y="118797"/>
                  </a:lnTo>
                  <a:lnTo>
                    <a:pt x="69145" y="119344"/>
                  </a:lnTo>
                  <a:lnTo>
                    <a:pt x="66160" y="119672"/>
                  </a:lnTo>
                  <a:lnTo>
                    <a:pt x="63066" y="119945"/>
                  </a:lnTo>
                  <a:lnTo>
                    <a:pt x="60027" y="120000"/>
                  </a:lnTo>
                  <a:lnTo>
                    <a:pt x="56933" y="119945"/>
                  </a:lnTo>
                  <a:lnTo>
                    <a:pt x="53894" y="119672"/>
                  </a:lnTo>
                  <a:lnTo>
                    <a:pt x="50854" y="119344"/>
                  </a:lnTo>
                  <a:lnTo>
                    <a:pt x="47924" y="118797"/>
                  </a:lnTo>
                  <a:lnTo>
                    <a:pt x="44993" y="118087"/>
                  </a:lnTo>
                  <a:lnTo>
                    <a:pt x="42170" y="117322"/>
                  </a:lnTo>
                  <a:lnTo>
                    <a:pt x="39402" y="116393"/>
                  </a:lnTo>
                  <a:lnTo>
                    <a:pt x="36689" y="115245"/>
                  </a:lnTo>
                  <a:lnTo>
                    <a:pt x="34029" y="114098"/>
                  </a:lnTo>
                  <a:lnTo>
                    <a:pt x="31424" y="112786"/>
                  </a:lnTo>
                  <a:lnTo>
                    <a:pt x="28873" y="111311"/>
                  </a:lnTo>
                  <a:lnTo>
                    <a:pt x="26485" y="109781"/>
                  </a:lnTo>
                  <a:lnTo>
                    <a:pt x="24097" y="108142"/>
                  </a:lnTo>
                  <a:lnTo>
                    <a:pt x="21872" y="106284"/>
                  </a:lnTo>
                  <a:lnTo>
                    <a:pt x="19701" y="104371"/>
                  </a:lnTo>
                  <a:lnTo>
                    <a:pt x="17584" y="102459"/>
                  </a:lnTo>
                  <a:lnTo>
                    <a:pt x="15576" y="100382"/>
                  </a:lnTo>
                  <a:lnTo>
                    <a:pt x="13731" y="98196"/>
                  </a:lnTo>
                  <a:lnTo>
                    <a:pt x="11940" y="95901"/>
                  </a:lnTo>
                  <a:lnTo>
                    <a:pt x="10312" y="93606"/>
                  </a:lnTo>
                  <a:lnTo>
                    <a:pt x="8683" y="91092"/>
                  </a:lnTo>
                  <a:lnTo>
                    <a:pt x="7272" y="88633"/>
                  </a:lnTo>
                  <a:lnTo>
                    <a:pt x="5915" y="86010"/>
                  </a:lnTo>
                  <a:lnTo>
                    <a:pt x="4721" y="83387"/>
                  </a:lnTo>
                  <a:lnTo>
                    <a:pt x="3690" y="80655"/>
                  </a:lnTo>
                  <a:lnTo>
                    <a:pt x="2713" y="77868"/>
                  </a:lnTo>
                  <a:lnTo>
                    <a:pt x="1899" y="74972"/>
                  </a:lnTo>
                  <a:lnTo>
                    <a:pt x="1248" y="72076"/>
                  </a:lnTo>
                  <a:lnTo>
                    <a:pt x="705" y="69125"/>
                  </a:lnTo>
                  <a:lnTo>
                    <a:pt x="325" y="66120"/>
                  </a:lnTo>
                  <a:lnTo>
                    <a:pt x="108" y="63114"/>
                  </a:lnTo>
                  <a:lnTo>
                    <a:pt x="0" y="60054"/>
                  </a:lnTo>
                  <a:lnTo>
                    <a:pt x="108" y="56885"/>
                  </a:lnTo>
                  <a:lnTo>
                    <a:pt x="325" y="53879"/>
                  </a:lnTo>
                  <a:lnTo>
                    <a:pt x="705" y="50874"/>
                  </a:lnTo>
                  <a:lnTo>
                    <a:pt x="1248" y="47923"/>
                  </a:lnTo>
                  <a:lnTo>
                    <a:pt x="1899" y="45027"/>
                  </a:lnTo>
                  <a:lnTo>
                    <a:pt x="2713" y="42131"/>
                  </a:lnTo>
                  <a:lnTo>
                    <a:pt x="3690" y="39344"/>
                  </a:lnTo>
                  <a:lnTo>
                    <a:pt x="4721" y="36666"/>
                  </a:lnTo>
                  <a:lnTo>
                    <a:pt x="5915" y="33989"/>
                  </a:lnTo>
                  <a:lnTo>
                    <a:pt x="7272" y="31366"/>
                  </a:lnTo>
                  <a:lnTo>
                    <a:pt x="8683" y="28907"/>
                  </a:lnTo>
                  <a:lnTo>
                    <a:pt x="10312" y="26502"/>
                  </a:lnTo>
                  <a:lnTo>
                    <a:pt x="11940" y="24098"/>
                  </a:lnTo>
                  <a:lnTo>
                    <a:pt x="13731" y="21857"/>
                  </a:lnTo>
                  <a:lnTo>
                    <a:pt x="15576" y="19672"/>
                  </a:lnTo>
                  <a:lnTo>
                    <a:pt x="17584" y="17595"/>
                  </a:lnTo>
                  <a:lnTo>
                    <a:pt x="19701" y="15628"/>
                  </a:lnTo>
                  <a:lnTo>
                    <a:pt x="21872" y="13715"/>
                  </a:lnTo>
                  <a:lnTo>
                    <a:pt x="24097" y="11967"/>
                  </a:lnTo>
                  <a:lnTo>
                    <a:pt x="26485" y="10218"/>
                  </a:lnTo>
                  <a:lnTo>
                    <a:pt x="28873" y="8688"/>
                  </a:lnTo>
                  <a:lnTo>
                    <a:pt x="31424" y="7267"/>
                  </a:lnTo>
                  <a:lnTo>
                    <a:pt x="34029" y="5956"/>
                  </a:lnTo>
                  <a:lnTo>
                    <a:pt x="36689" y="4754"/>
                  </a:lnTo>
                  <a:lnTo>
                    <a:pt x="39402" y="3661"/>
                  </a:lnTo>
                  <a:lnTo>
                    <a:pt x="42170" y="2732"/>
                  </a:lnTo>
                  <a:lnTo>
                    <a:pt x="44993" y="1912"/>
                  </a:lnTo>
                  <a:lnTo>
                    <a:pt x="47924" y="1256"/>
                  </a:lnTo>
                  <a:lnTo>
                    <a:pt x="50854" y="710"/>
                  </a:lnTo>
                  <a:lnTo>
                    <a:pt x="53894" y="327"/>
                  </a:lnTo>
                  <a:lnTo>
                    <a:pt x="56933" y="109"/>
                  </a:lnTo>
                  <a:lnTo>
                    <a:pt x="60027" y="0"/>
                  </a:lnTo>
                  <a:lnTo>
                    <a:pt x="63066" y="109"/>
                  </a:lnTo>
                  <a:lnTo>
                    <a:pt x="66160" y="327"/>
                  </a:lnTo>
                  <a:lnTo>
                    <a:pt x="69145" y="710"/>
                  </a:lnTo>
                  <a:lnTo>
                    <a:pt x="72130" y="1256"/>
                  </a:lnTo>
                  <a:lnTo>
                    <a:pt x="75006" y="1912"/>
                  </a:lnTo>
                  <a:lnTo>
                    <a:pt x="77829" y="2732"/>
                  </a:lnTo>
                  <a:lnTo>
                    <a:pt x="80651" y="3661"/>
                  </a:lnTo>
                  <a:lnTo>
                    <a:pt x="83364" y="4754"/>
                  </a:lnTo>
                  <a:lnTo>
                    <a:pt x="86024" y="5956"/>
                  </a:lnTo>
                  <a:lnTo>
                    <a:pt x="88575" y="7267"/>
                  </a:lnTo>
                  <a:lnTo>
                    <a:pt x="91126" y="8688"/>
                  </a:lnTo>
                  <a:lnTo>
                    <a:pt x="93568" y="10218"/>
                  </a:lnTo>
                  <a:lnTo>
                    <a:pt x="95902" y="11967"/>
                  </a:lnTo>
                  <a:lnTo>
                    <a:pt x="98181" y="13715"/>
                  </a:lnTo>
                  <a:lnTo>
                    <a:pt x="100352" y="15628"/>
                  </a:lnTo>
                  <a:lnTo>
                    <a:pt x="102415" y="17595"/>
                  </a:lnTo>
                  <a:lnTo>
                    <a:pt x="104423" y="19672"/>
                  </a:lnTo>
                  <a:lnTo>
                    <a:pt x="106322" y="21857"/>
                  </a:lnTo>
                  <a:lnTo>
                    <a:pt x="108113" y="24098"/>
                  </a:lnTo>
                  <a:lnTo>
                    <a:pt x="109742" y="26502"/>
                  </a:lnTo>
                  <a:lnTo>
                    <a:pt x="111316" y="28907"/>
                  </a:lnTo>
                  <a:lnTo>
                    <a:pt x="112781" y="31366"/>
                  </a:lnTo>
                  <a:lnTo>
                    <a:pt x="114138" y="33989"/>
                  </a:lnTo>
                  <a:lnTo>
                    <a:pt x="115278" y="36666"/>
                  </a:lnTo>
                  <a:lnTo>
                    <a:pt x="116363" y="39344"/>
                  </a:lnTo>
                  <a:lnTo>
                    <a:pt x="117286" y="42131"/>
                  </a:lnTo>
                  <a:lnTo>
                    <a:pt x="118154" y="45027"/>
                  </a:lnTo>
                  <a:lnTo>
                    <a:pt x="118751" y="47923"/>
                  </a:lnTo>
                  <a:lnTo>
                    <a:pt x="119294" y="50874"/>
                  </a:lnTo>
                  <a:lnTo>
                    <a:pt x="119728" y="53879"/>
                  </a:lnTo>
                  <a:lnTo>
                    <a:pt x="119945" y="56885"/>
                  </a:lnTo>
                  <a:lnTo>
                    <a:pt x="120000" y="60000"/>
                  </a:lnTo>
                  <a:close/>
                </a:path>
              </a:pathLst>
            </a:custGeom>
            <a:solidFill>
              <a:schemeClr val="bg1"/>
            </a:solidFill>
            <a:ln w="9525">
              <a:noFill/>
            </a:ln>
          </p:spPr>
          <p:txBody>
            <a:bodyPr/>
            <a:p>
              <a:endParaRPr lang="zh-CN" altLang="en-US"/>
            </a:p>
          </p:txBody>
        </p:sp>
        <p:sp>
          <p:nvSpPr>
            <p:cNvPr id="144404" name="任意多边形 262"/>
            <p:cNvSpPr/>
            <p:nvPr>
              <p:custDataLst>
                <p:tags r:id="rId11"/>
              </p:custDataLst>
            </p:nvPr>
          </p:nvSpPr>
          <p:spPr>
            <a:xfrm flipH="1">
              <a:off x="8411" y="5746"/>
              <a:ext cx="2383" cy="3213"/>
            </a:xfrm>
            <a:custGeom>
              <a:avLst/>
              <a:gdLst/>
              <a:ahLst/>
              <a:cxnLst/>
              <a:pathLst>
                <a:path w="120000" h="120000">
                  <a:moveTo>
                    <a:pt x="30807" y="117092"/>
                  </a:moveTo>
                  <a:lnTo>
                    <a:pt x="30353" y="115898"/>
                  </a:lnTo>
                  <a:lnTo>
                    <a:pt x="29926" y="114714"/>
                  </a:lnTo>
                  <a:lnTo>
                    <a:pt x="29552" y="113571"/>
                  </a:lnTo>
                  <a:lnTo>
                    <a:pt x="29205" y="112419"/>
                  </a:lnTo>
                  <a:lnTo>
                    <a:pt x="28898" y="111306"/>
                  </a:lnTo>
                  <a:lnTo>
                    <a:pt x="28604" y="110204"/>
                  </a:lnTo>
                  <a:lnTo>
                    <a:pt x="28364" y="109113"/>
                  </a:lnTo>
                  <a:lnTo>
                    <a:pt x="28150" y="108041"/>
                  </a:lnTo>
                  <a:lnTo>
                    <a:pt x="27936" y="106980"/>
                  </a:lnTo>
                  <a:lnTo>
                    <a:pt x="27776" y="105939"/>
                  </a:lnTo>
                  <a:lnTo>
                    <a:pt x="27643" y="104909"/>
                  </a:lnTo>
                  <a:lnTo>
                    <a:pt x="27522" y="103889"/>
                  </a:lnTo>
                  <a:lnTo>
                    <a:pt x="27415" y="102868"/>
                  </a:lnTo>
                  <a:lnTo>
                    <a:pt x="27362" y="101879"/>
                  </a:lnTo>
                  <a:lnTo>
                    <a:pt x="27295" y="100889"/>
                  </a:lnTo>
                  <a:lnTo>
                    <a:pt x="27269" y="99909"/>
                  </a:lnTo>
                  <a:lnTo>
                    <a:pt x="27255" y="98930"/>
                  </a:lnTo>
                  <a:lnTo>
                    <a:pt x="27269" y="97971"/>
                  </a:lnTo>
                  <a:lnTo>
                    <a:pt x="27282" y="97012"/>
                  </a:lnTo>
                  <a:lnTo>
                    <a:pt x="27335" y="96063"/>
                  </a:lnTo>
                  <a:lnTo>
                    <a:pt x="27375" y="95124"/>
                  </a:lnTo>
                  <a:lnTo>
                    <a:pt x="27442" y="94185"/>
                  </a:lnTo>
                  <a:lnTo>
                    <a:pt x="27522" y="93247"/>
                  </a:lnTo>
                  <a:lnTo>
                    <a:pt x="27602" y="92318"/>
                  </a:lnTo>
                  <a:lnTo>
                    <a:pt x="27709" y="91390"/>
                  </a:lnTo>
                  <a:lnTo>
                    <a:pt x="27816" y="90451"/>
                  </a:lnTo>
                  <a:lnTo>
                    <a:pt x="27923" y="89522"/>
                  </a:lnTo>
                  <a:lnTo>
                    <a:pt x="28043" y="88604"/>
                  </a:lnTo>
                  <a:lnTo>
                    <a:pt x="28283" y="86747"/>
                  </a:lnTo>
                  <a:lnTo>
                    <a:pt x="28564" y="84880"/>
                  </a:lnTo>
                  <a:lnTo>
                    <a:pt x="28764" y="83401"/>
                  </a:lnTo>
                  <a:lnTo>
                    <a:pt x="28978" y="81901"/>
                  </a:lnTo>
                  <a:lnTo>
                    <a:pt x="29178" y="80391"/>
                  </a:lnTo>
                  <a:lnTo>
                    <a:pt x="29365" y="78870"/>
                  </a:lnTo>
                  <a:lnTo>
                    <a:pt x="29525" y="77340"/>
                  </a:lnTo>
                  <a:lnTo>
                    <a:pt x="29672" y="75769"/>
                  </a:lnTo>
                  <a:lnTo>
                    <a:pt x="29726" y="74993"/>
                  </a:lnTo>
                  <a:lnTo>
                    <a:pt x="29793" y="74197"/>
                  </a:lnTo>
                  <a:lnTo>
                    <a:pt x="29833" y="73391"/>
                  </a:lnTo>
                  <a:lnTo>
                    <a:pt x="29873" y="72585"/>
                  </a:lnTo>
                  <a:lnTo>
                    <a:pt x="29899" y="71779"/>
                  </a:lnTo>
                  <a:lnTo>
                    <a:pt x="29913" y="70953"/>
                  </a:lnTo>
                  <a:lnTo>
                    <a:pt x="29926" y="70126"/>
                  </a:lnTo>
                  <a:lnTo>
                    <a:pt x="29926" y="69290"/>
                  </a:lnTo>
                  <a:lnTo>
                    <a:pt x="29913" y="68453"/>
                  </a:lnTo>
                  <a:lnTo>
                    <a:pt x="29886" y="67586"/>
                  </a:lnTo>
                  <a:lnTo>
                    <a:pt x="29846" y="66729"/>
                  </a:lnTo>
                  <a:lnTo>
                    <a:pt x="29793" y="65861"/>
                  </a:lnTo>
                  <a:lnTo>
                    <a:pt x="29726" y="64974"/>
                  </a:lnTo>
                  <a:lnTo>
                    <a:pt x="29646" y="64086"/>
                  </a:lnTo>
                  <a:lnTo>
                    <a:pt x="29552" y="63178"/>
                  </a:lnTo>
                  <a:lnTo>
                    <a:pt x="29432" y="62260"/>
                  </a:lnTo>
                  <a:lnTo>
                    <a:pt x="29312" y="61351"/>
                  </a:lnTo>
                  <a:lnTo>
                    <a:pt x="29165" y="60413"/>
                  </a:lnTo>
                  <a:lnTo>
                    <a:pt x="29005" y="59464"/>
                  </a:lnTo>
                  <a:lnTo>
                    <a:pt x="28818" y="58505"/>
                  </a:lnTo>
                  <a:lnTo>
                    <a:pt x="28631" y="57597"/>
                  </a:lnTo>
                  <a:lnTo>
                    <a:pt x="28390" y="56689"/>
                  </a:lnTo>
                  <a:lnTo>
                    <a:pt x="28150" y="55801"/>
                  </a:lnTo>
                  <a:lnTo>
                    <a:pt x="27870" y="54903"/>
                  </a:lnTo>
                  <a:lnTo>
                    <a:pt x="27549" y="54026"/>
                  </a:lnTo>
                  <a:lnTo>
                    <a:pt x="27229" y="53138"/>
                  </a:lnTo>
                  <a:lnTo>
                    <a:pt x="26868" y="52260"/>
                  </a:lnTo>
                  <a:lnTo>
                    <a:pt x="26494" y="51383"/>
                  </a:lnTo>
                  <a:lnTo>
                    <a:pt x="26080" y="50516"/>
                  </a:lnTo>
                  <a:lnTo>
                    <a:pt x="25639" y="49648"/>
                  </a:lnTo>
                  <a:lnTo>
                    <a:pt x="25199" y="48781"/>
                  </a:lnTo>
                  <a:lnTo>
                    <a:pt x="24731" y="47914"/>
                  </a:lnTo>
                  <a:lnTo>
                    <a:pt x="24251" y="47067"/>
                  </a:lnTo>
                  <a:lnTo>
                    <a:pt x="23743" y="46200"/>
                  </a:lnTo>
                  <a:lnTo>
                    <a:pt x="23222" y="45353"/>
                  </a:lnTo>
                  <a:lnTo>
                    <a:pt x="22675" y="44506"/>
                  </a:lnTo>
                  <a:lnTo>
                    <a:pt x="22127" y="43659"/>
                  </a:lnTo>
                  <a:lnTo>
                    <a:pt x="21566" y="42822"/>
                  </a:lnTo>
                  <a:lnTo>
                    <a:pt x="20979" y="41976"/>
                  </a:lnTo>
                  <a:lnTo>
                    <a:pt x="20405" y="41139"/>
                  </a:lnTo>
                  <a:lnTo>
                    <a:pt x="19790" y="40312"/>
                  </a:lnTo>
                  <a:lnTo>
                    <a:pt x="19189" y="39476"/>
                  </a:lnTo>
                  <a:lnTo>
                    <a:pt x="18562" y="38649"/>
                  </a:lnTo>
                  <a:lnTo>
                    <a:pt x="17947" y="37823"/>
                  </a:lnTo>
                  <a:lnTo>
                    <a:pt x="16665" y="36180"/>
                  </a:lnTo>
                  <a:lnTo>
                    <a:pt x="15370" y="34548"/>
                  </a:lnTo>
                  <a:lnTo>
                    <a:pt x="14075" y="32915"/>
                  </a:lnTo>
                  <a:lnTo>
                    <a:pt x="12766" y="31293"/>
                  </a:lnTo>
                  <a:lnTo>
                    <a:pt x="11671" y="29926"/>
                  </a:lnTo>
                  <a:lnTo>
                    <a:pt x="10576" y="28568"/>
                  </a:lnTo>
                  <a:lnTo>
                    <a:pt x="9521" y="27222"/>
                  </a:lnTo>
                  <a:lnTo>
                    <a:pt x="8466" y="25875"/>
                  </a:lnTo>
                  <a:lnTo>
                    <a:pt x="7451" y="24559"/>
                  </a:lnTo>
                  <a:lnTo>
                    <a:pt x="6476" y="23232"/>
                  </a:lnTo>
                  <a:lnTo>
                    <a:pt x="6009" y="22579"/>
                  </a:lnTo>
                  <a:lnTo>
                    <a:pt x="5541" y="21926"/>
                  </a:lnTo>
                  <a:lnTo>
                    <a:pt x="5101" y="21283"/>
                  </a:lnTo>
                  <a:lnTo>
                    <a:pt x="4660" y="20641"/>
                  </a:lnTo>
                  <a:lnTo>
                    <a:pt x="4246" y="19998"/>
                  </a:lnTo>
                  <a:lnTo>
                    <a:pt x="3832" y="19355"/>
                  </a:lnTo>
                  <a:lnTo>
                    <a:pt x="3445" y="18722"/>
                  </a:lnTo>
                  <a:lnTo>
                    <a:pt x="3058" y="18080"/>
                  </a:lnTo>
                  <a:lnTo>
                    <a:pt x="2697" y="17447"/>
                  </a:lnTo>
                  <a:lnTo>
                    <a:pt x="2363" y="16825"/>
                  </a:lnTo>
                  <a:lnTo>
                    <a:pt x="2029" y="16202"/>
                  </a:lnTo>
                  <a:lnTo>
                    <a:pt x="1722" y="15580"/>
                  </a:lnTo>
                  <a:lnTo>
                    <a:pt x="1455" y="14968"/>
                  </a:lnTo>
                  <a:lnTo>
                    <a:pt x="1175" y="14355"/>
                  </a:lnTo>
                  <a:lnTo>
                    <a:pt x="948" y="13733"/>
                  </a:lnTo>
                  <a:lnTo>
                    <a:pt x="707" y="13131"/>
                  </a:lnTo>
                  <a:lnTo>
                    <a:pt x="520" y="12519"/>
                  </a:lnTo>
                  <a:lnTo>
                    <a:pt x="333" y="11927"/>
                  </a:lnTo>
                  <a:lnTo>
                    <a:pt x="186" y="11315"/>
                  </a:lnTo>
                  <a:lnTo>
                    <a:pt x="53" y="10723"/>
                  </a:lnTo>
                  <a:lnTo>
                    <a:pt x="13" y="10468"/>
                  </a:lnTo>
                  <a:lnTo>
                    <a:pt x="0" y="10223"/>
                  </a:lnTo>
                  <a:lnTo>
                    <a:pt x="13" y="9988"/>
                  </a:lnTo>
                  <a:lnTo>
                    <a:pt x="40" y="9754"/>
                  </a:lnTo>
                  <a:lnTo>
                    <a:pt x="80" y="9529"/>
                  </a:lnTo>
                  <a:lnTo>
                    <a:pt x="146" y="9315"/>
                  </a:lnTo>
                  <a:lnTo>
                    <a:pt x="213" y="9111"/>
                  </a:lnTo>
                  <a:lnTo>
                    <a:pt x="320" y="8917"/>
                  </a:lnTo>
                  <a:lnTo>
                    <a:pt x="413" y="8713"/>
                  </a:lnTo>
                  <a:lnTo>
                    <a:pt x="520" y="8540"/>
                  </a:lnTo>
                  <a:lnTo>
                    <a:pt x="654" y="8376"/>
                  </a:lnTo>
                  <a:lnTo>
                    <a:pt x="787" y="8213"/>
                  </a:lnTo>
                  <a:lnTo>
                    <a:pt x="908" y="8050"/>
                  </a:lnTo>
                  <a:lnTo>
                    <a:pt x="1041" y="7907"/>
                  </a:lnTo>
                  <a:lnTo>
                    <a:pt x="1188" y="7774"/>
                  </a:lnTo>
                  <a:lnTo>
                    <a:pt x="1322" y="7662"/>
                  </a:lnTo>
                  <a:lnTo>
                    <a:pt x="1575" y="7448"/>
                  </a:lnTo>
                  <a:lnTo>
                    <a:pt x="1842" y="7254"/>
                  </a:lnTo>
                  <a:lnTo>
                    <a:pt x="2136" y="7050"/>
                  </a:lnTo>
                  <a:lnTo>
                    <a:pt x="2443" y="6876"/>
                  </a:lnTo>
                  <a:lnTo>
                    <a:pt x="2737" y="6713"/>
                  </a:lnTo>
                  <a:lnTo>
                    <a:pt x="3084" y="6550"/>
                  </a:lnTo>
                  <a:lnTo>
                    <a:pt x="3418" y="6407"/>
                  </a:lnTo>
                  <a:lnTo>
                    <a:pt x="3752" y="6274"/>
                  </a:lnTo>
                  <a:lnTo>
                    <a:pt x="4113" y="6162"/>
                  </a:lnTo>
                  <a:lnTo>
                    <a:pt x="4460" y="6060"/>
                  </a:lnTo>
                  <a:lnTo>
                    <a:pt x="4820" y="5968"/>
                  </a:lnTo>
                  <a:lnTo>
                    <a:pt x="5194" y="5897"/>
                  </a:lnTo>
                  <a:lnTo>
                    <a:pt x="5568" y="5836"/>
                  </a:lnTo>
                  <a:lnTo>
                    <a:pt x="5929" y="5795"/>
                  </a:lnTo>
                  <a:lnTo>
                    <a:pt x="6303" y="5775"/>
                  </a:lnTo>
                  <a:lnTo>
                    <a:pt x="6663" y="5764"/>
                  </a:lnTo>
                  <a:lnTo>
                    <a:pt x="6850" y="5764"/>
                  </a:lnTo>
                  <a:lnTo>
                    <a:pt x="7064" y="5775"/>
                  </a:lnTo>
                  <a:lnTo>
                    <a:pt x="7264" y="5785"/>
                  </a:lnTo>
                  <a:lnTo>
                    <a:pt x="7478" y="5805"/>
                  </a:lnTo>
                  <a:lnTo>
                    <a:pt x="7678" y="5836"/>
                  </a:lnTo>
                  <a:lnTo>
                    <a:pt x="7905" y="5866"/>
                  </a:lnTo>
                  <a:lnTo>
                    <a:pt x="8132" y="5928"/>
                  </a:lnTo>
                  <a:lnTo>
                    <a:pt x="8359" y="5979"/>
                  </a:lnTo>
                  <a:lnTo>
                    <a:pt x="8573" y="6050"/>
                  </a:lnTo>
                  <a:lnTo>
                    <a:pt x="8787" y="6132"/>
                  </a:lnTo>
                  <a:lnTo>
                    <a:pt x="9000" y="6223"/>
                  </a:lnTo>
                  <a:lnTo>
                    <a:pt x="9214" y="6336"/>
                  </a:lnTo>
                  <a:lnTo>
                    <a:pt x="9414" y="6458"/>
                  </a:lnTo>
                  <a:lnTo>
                    <a:pt x="9614" y="6591"/>
                  </a:lnTo>
                  <a:lnTo>
                    <a:pt x="9801" y="6744"/>
                  </a:lnTo>
                  <a:lnTo>
                    <a:pt x="9975" y="6917"/>
                  </a:lnTo>
                  <a:lnTo>
                    <a:pt x="10576" y="7550"/>
                  </a:lnTo>
                  <a:lnTo>
                    <a:pt x="11204" y="8223"/>
                  </a:lnTo>
                  <a:lnTo>
                    <a:pt x="11858" y="8938"/>
                  </a:lnTo>
                  <a:lnTo>
                    <a:pt x="12512" y="9703"/>
                  </a:lnTo>
                  <a:lnTo>
                    <a:pt x="13193" y="10478"/>
                  </a:lnTo>
                  <a:lnTo>
                    <a:pt x="13888" y="11294"/>
                  </a:lnTo>
                  <a:lnTo>
                    <a:pt x="14596" y="12131"/>
                  </a:lnTo>
                  <a:lnTo>
                    <a:pt x="15330" y="12988"/>
                  </a:lnTo>
                  <a:lnTo>
                    <a:pt x="16652" y="14559"/>
                  </a:lnTo>
                  <a:lnTo>
                    <a:pt x="18028" y="16161"/>
                  </a:lnTo>
                  <a:lnTo>
                    <a:pt x="18722" y="16978"/>
                  </a:lnTo>
                  <a:lnTo>
                    <a:pt x="19443" y="17784"/>
                  </a:lnTo>
                  <a:lnTo>
                    <a:pt x="20151" y="18590"/>
                  </a:lnTo>
                  <a:lnTo>
                    <a:pt x="20885" y="19396"/>
                  </a:lnTo>
                  <a:lnTo>
                    <a:pt x="21606" y="20192"/>
                  </a:lnTo>
                  <a:lnTo>
                    <a:pt x="22341" y="20967"/>
                  </a:lnTo>
                  <a:lnTo>
                    <a:pt x="23089" y="21753"/>
                  </a:lnTo>
                  <a:lnTo>
                    <a:pt x="23837" y="22518"/>
                  </a:lnTo>
                  <a:lnTo>
                    <a:pt x="24611" y="23263"/>
                  </a:lnTo>
                  <a:lnTo>
                    <a:pt x="25372" y="23987"/>
                  </a:lnTo>
                  <a:lnTo>
                    <a:pt x="26133" y="24712"/>
                  </a:lnTo>
                  <a:lnTo>
                    <a:pt x="26921" y="25395"/>
                  </a:lnTo>
                  <a:lnTo>
                    <a:pt x="27709" y="26069"/>
                  </a:lnTo>
                  <a:lnTo>
                    <a:pt x="28497" y="26701"/>
                  </a:lnTo>
                  <a:lnTo>
                    <a:pt x="29272" y="27314"/>
                  </a:lnTo>
                  <a:lnTo>
                    <a:pt x="30073" y="27885"/>
                  </a:lnTo>
                  <a:lnTo>
                    <a:pt x="30874" y="28436"/>
                  </a:lnTo>
                  <a:lnTo>
                    <a:pt x="31675" y="28946"/>
                  </a:lnTo>
                  <a:lnTo>
                    <a:pt x="32477" y="29415"/>
                  </a:lnTo>
                  <a:lnTo>
                    <a:pt x="33291" y="29844"/>
                  </a:lnTo>
                  <a:lnTo>
                    <a:pt x="34106" y="30232"/>
                  </a:lnTo>
                  <a:lnTo>
                    <a:pt x="34920" y="30589"/>
                  </a:lnTo>
                  <a:lnTo>
                    <a:pt x="35735" y="30885"/>
                  </a:lnTo>
                  <a:lnTo>
                    <a:pt x="36550" y="31130"/>
                  </a:lnTo>
                  <a:lnTo>
                    <a:pt x="37378" y="31323"/>
                  </a:lnTo>
                  <a:lnTo>
                    <a:pt x="38192" y="31466"/>
                  </a:lnTo>
                  <a:lnTo>
                    <a:pt x="39020" y="31558"/>
                  </a:lnTo>
                  <a:lnTo>
                    <a:pt x="39821" y="31589"/>
                  </a:lnTo>
                  <a:lnTo>
                    <a:pt x="40222" y="31578"/>
                  </a:lnTo>
                  <a:lnTo>
                    <a:pt x="40609" y="31558"/>
                  </a:lnTo>
                  <a:lnTo>
                    <a:pt x="41010" y="31527"/>
                  </a:lnTo>
                  <a:lnTo>
                    <a:pt x="41384" y="31476"/>
                  </a:lnTo>
                  <a:lnTo>
                    <a:pt x="41571" y="31446"/>
                  </a:lnTo>
                  <a:lnTo>
                    <a:pt x="41771" y="31405"/>
                  </a:lnTo>
                  <a:lnTo>
                    <a:pt x="41958" y="31364"/>
                  </a:lnTo>
                  <a:lnTo>
                    <a:pt x="42172" y="31303"/>
                  </a:lnTo>
                  <a:lnTo>
                    <a:pt x="42586" y="31181"/>
                  </a:lnTo>
                  <a:lnTo>
                    <a:pt x="43013" y="31038"/>
                  </a:lnTo>
                  <a:lnTo>
                    <a:pt x="43427" y="30874"/>
                  </a:lnTo>
                  <a:lnTo>
                    <a:pt x="43868" y="30691"/>
                  </a:lnTo>
                  <a:lnTo>
                    <a:pt x="44295" y="30487"/>
                  </a:lnTo>
                  <a:lnTo>
                    <a:pt x="44722" y="30293"/>
                  </a:lnTo>
                  <a:lnTo>
                    <a:pt x="45136" y="30068"/>
                  </a:lnTo>
                  <a:lnTo>
                    <a:pt x="45550" y="29844"/>
                  </a:lnTo>
                  <a:lnTo>
                    <a:pt x="45951" y="29630"/>
                  </a:lnTo>
                  <a:lnTo>
                    <a:pt x="46338" y="29405"/>
                  </a:lnTo>
                  <a:lnTo>
                    <a:pt x="47033" y="28987"/>
                  </a:lnTo>
                  <a:lnTo>
                    <a:pt x="47660" y="28599"/>
                  </a:lnTo>
                  <a:lnTo>
                    <a:pt x="47727" y="28568"/>
                  </a:lnTo>
                  <a:lnTo>
                    <a:pt x="48275" y="28201"/>
                  </a:lnTo>
                  <a:lnTo>
                    <a:pt x="48809" y="27824"/>
                  </a:lnTo>
                  <a:lnTo>
                    <a:pt x="49356" y="27426"/>
                  </a:lnTo>
                  <a:lnTo>
                    <a:pt x="49917" y="26987"/>
                  </a:lnTo>
                  <a:lnTo>
                    <a:pt x="50465" y="26538"/>
                  </a:lnTo>
                  <a:lnTo>
                    <a:pt x="51026" y="26069"/>
                  </a:lnTo>
                  <a:lnTo>
                    <a:pt x="51600" y="25569"/>
                  </a:lnTo>
                  <a:lnTo>
                    <a:pt x="52161" y="25059"/>
                  </a:lnTo>
                  <a:lnTo>
                    <a:pt x="52735" y="24528"/>
                  </a:lnTo>
                  <a:lnTo>
                    <a:pt x="53296" y="23987"/>
                  </a:lnTo>
                  <a:lnTo>
                    <a:pt x="53870" y="23426"/>
                  </a:lnTo>
                  <a:lnTo>
                    <a:pt x="54444" y="22855"/>
                  </a:lnTo>
                  <a:lnTo>
                    <a:pt x="55018" y="22273"/>
                  </a:lnTo>
                  <a:lnTo>
                    <a:pt x="55593" y="21661"/>
                  </a:lnTo>
                  <a:lnTo>
                    <a:pt x="56167" y="21049"/>
                  </a:lnTo>
                  <a:lnTo>
                    <a:pt x="56741" y="20416"/>
                  </a:lnTo>
                  <a:lnTo>
                    <a:pt x="57890" y="19151"/>
                  </a:lnTo>
                  <a:lnTo>
                    <a:pt x="59051" y="17835"/>
                  </a:lnTo>
                  <a:lnTo>
                    <a:pt x="60200" y="16488"/>
                  </a:lnTo>
                  <a:lnTo>
                    <a:pt x="61335" y="15151"/>
                  </a:lnTo>
                  <a:lnTo>
                    <a:pt x="62470" y="13774"/>
                  </a:lnTo>
                  <a:lnTo>
                    <a:pt x="63592" y="12427"/>
                  </a:lnTo>
                  <a:lnTo>
                    <a:pt x="64687" y="11070"/>
                  </a:lnTo>
                  <a:lnTo>
                    <a:pt x="65782" y="9723"/>
                  </a:lnTo>
                  <a:lnTo>
                    <a:pt x="66276" y="9121"/>
                  </a:lnTo>
                  <a:lnTo>
                    <a:pt x="66757" y="8529"/>
                  </a:lnTo>
                  <a:lnTo>
                    <a:pt x="67237" y="7938"/>
                  </a:lnTo>
                  <a:lnTo>
                    <a:pt x="67718" y="7356"/>
                  </a:lnTo>
                  <a:lnTo>
                    <a:pt x="68172" y="6785"/>
                  </a:lnTo>
                  <a:lnTo>
                    <a:pt x="68640" y="6213"/>
                  </a:lnTo>
                  <a:lnTo>
                    <a:pt x="69107" y="5662"/>
                  </a:lnTo>
                  <a:lnTo>
                    <a:pt x="69574" y="5111"/>
                  </a:lnTo>
                  <a:lnTo>
                    <a:pt x="70028" y="4581"/>
                  </a:lnTo>
                  <a:lnTo>
                    <a:pt x="70456" y="4050"/>
                  </a:lnTo>
                  <a:lnTo>
                    <a:pt x="70896" y="3540"/>
                  </a:lnTo>
                  <a:lnTo>
                    <a:pt x="71337" y="3050"/>
                  </a:lnTo>
                  <a:lnTo>
                    <a:pt x="71751" y="2561"/>
                  </a:lnTo>
                  <a:lnTo>
                    <a:pt x="72165" y="2091"/>
                  </a:lnTo>
                  <a:lnTo>
                    <a:pt x="72566" y="1642"/>
                  </a:lnTo>
                  <a:lnTo>
                    <a:pt x="72980" y="1203"/>
                  </a:lnTo>
                  <a:lnTo>
                    <a:pt x="73100" y="1061"/>
                  </a:lnTo>
                  <a:lnTo>
                    <a:pt x="73260" y="928"/>
                  </a:lnTo>
                  <a:lnTo>
                    <a:pt x="73420" y="806"/>
                  </a:lnTo>
                  <a:lnTo>
                    <a:pt x="73594" y="683"/>
                  </a:lnTo>
                  <a:lnTo>
                    <a:pt x="73794" y="591"/>
                  </a:lnTo>
                  <a:lnTo>
                    <a:pt x="73981" y="489"/>
                  </a:lnTo>
                  <a:lnTo>
                    <a:pt x="74182" y="387"/>
                  </a:lnTo>
                  <a:lnTo>
                    <a:pt x="74395" y="316"/>
                  </a:lnTo>
                  <a:lnTo>
                    <a:pt x="74622" y="244"/>
                  </a:lnTo>
                  <a:lnTo>
                    <a:pt x="74849" y="183"/>
                  </a:lnTo>
                  <a:lnTo>
                    <a:pt x="75090" y="122"/>
                  </a:lnTo>
                  <a:lnTo>
                    <a:pt x="75343" y="81"/>
                  </a:lnTo>
                  <a:lnTo>
                    <a:pt x="75584" y="51"/>
                  </a:lnTo>
                  <a:lnTo>
                    <a:pt x="75851" y="30"/>
                  </a:lnTo>
                  <a:lnTo>
                    <a:pt x="76131" y="0"/>
                  </a:lnTo>
                  <a:lnTo>
                    <a:pt x="76398" y="0"/>
                  </a:lnTo>
                  <a:lnTo>
                    <a:pt x="76786" y="10"/>
                  </a:lnTo>
                  <a:lnTo>
                    <a:pt x="77160" y="40"/>
                  </a:lnTo>
                  <a:lnTo>
                    <a:pt x="77533" y="81"/>
                  </a:lnTo>
                  <a:lnTo>
                    <a:pt x="77921" y="132"/>
                  </a:lnTo>
                  <a:lnTo>
                    <a:pt x="78281" y="214"/>
                  </a:lnTo>
                  <a:lnTo>
                    <a:pt x="78655" y="306"/>
                  </a:lnTo>
                  <a:lnTo>
                    <a:pt x="79016" y="397"/>
                  </a:lnTo>
                  <a:lnTo>
                    <a:pt x="79376" y="510"/>
                  </a:lnTo>
                  <a:lnTo>
                    <a:pt x="79737" y="642"/>
                  </a:lnTo>
                  <a:lnTo>
                    <a:pt x="80071" y="785"/>
                  </a:lnTo>
                  <a:lnTo>
                    <a:pt x="80405" y="938"/>
                  </a:lnTo>
                  <a:lnTo>
                    <a:pt x="80725" y="1101"/>
                  </a:lnTo>
                  <a:lnTo>
                    <a:pt x="81006" y="1295"/>
                  </a:lnTo>
                  <a:lnTo>
                    <a:pt x="81299" y="1479"/>
                  </a:lnTo>
                  <a:lnTo>
                    <a:pt x="81580" y="1683"/>
                  </a:lnTo>
                  <a:lnTo>
                    <a:pt x="81820" y="1887"/>
                  </a:lnTo>
                  <a:lnTo>
                    <a:pt x="81954" y="2010"/>
                  </a:lnTo>
                  <a:lnTo>
                    <a:pt x="82087" y="2142"/>
                  </a:lnTo>
                  <a:lnTo>
                    <a:pt x="82221" y="2275"/>
                  </a:lnTo>
                  <a:lnTo>
                    <a:pt x="82341" y="2428"/>
                  </a:lnTo>
                  <a:lnTo>
                    <a:pt x="82461" y="2581"/>
                  </a:lnTo>
                  <a:lnTo>
                    <a:pt x="82581" y="2734"/>
                  </a:lnTo>
                  <a:lnTo>
                    <a:pt x="82675" y="2918"/>
                  </a:lnTo>
                  <a:lnTo>
                    <a:pt x="82782" y="3091"/>
                  </a:lnTo>
                  <a:lnTo>
                    <a:pt x="82875" y="3295"/>
                  </a:lnTo>
                  <a:lnTo>
                    <a:pt x="82942" y="3479"/>
                  </a:lnTo>
                  <a:lnTo>
                    <a:pt x="82995" y="3683"/>
                  </a:lnTo>
                  <a:lnTo>
                    <a:pt x="83049" y="3897"/>
                  </a:lnTo>
                  <a:lnTo>
                    <a:pt x="83062" y="4122"/>
                  </a:lnTo>
                  <a:lnTo>
                    <a:pt x="83062" y="4346"/>
                  </a:lnTo>
                  <a:lnTo>
                    <a:pt x="83049" y="4591"/>
                  </a:lnTo>
                  <a:lnTo>
                    <a:pt x="83009" y="4836"/>
                  </a:lnTo>
                  <a:lnTo>
                    <a:pt x="82835" y="5611"/>
                  </a:lnTo>
                  <a:lnTo>
                    <a:pt x="82635" y="6377"/>
                  </a:lnTo>
                  <a:lnTo>
                    <a:pt x="82421" y="7142"/>
                  </a:lnTo>
                  <a:lnTo>
                    <a:pt x="82181" y="7897"/>
                  </a:lnTo>
                  <a:lnTo>
                    <a:pt x="81927" y="8662"/>
                  </a:lnTo>
                  <a:lnTo>
                    <a:pt x="81633" y="9407"/>
                  </a:lnTo>
                  <a:lnTo>
                    <a:pt x="81326" y="10152"/>
                  </a:lnTo>
                  <a:lnTo>
                    <a:pt x="81006" y="10897"/>
                  </a:lnTo>
                  <a:lnTo>
                    <a:pt x="80672" y="11631"/>
                  </a:lnTo>
                  <a:lnTo>
                    <a:pt x="80311" y="12366"/>
                  </a:lnTo>
                  <a:lnTo>
                    <a:pt x="79951" y="13090"/>
                  </a:lnTo>
                  <a:lnTo>
                    <a:pt x="79563" y="13815"/>
                  </a:lnTo>
                  <a:lnTo>
                    <a:pt x="79163" y="14529"/>
                  </a:lnTo>
                  <a:lnTo>
                    <a:pt x="78749" y="15233"/>
                  </a:lnTo>
                  <a:lnTo>
                    <a:pt x="78321" y="15947"/>
                  </a:lnTo>
                  <a:lnTo>
                    <a:pt x="77881" y="16651"/>
                  </a:lnTo>
                  <a:lnTo>
                    <a:pt x="77440" y="17345"/>
                  </a:lnTo>
                  <a:lnTo>
                    <a:pt x="76986" y="18039"/>
                  </a:lnTo>
                  <a:lnTo>
                    <a:pt x="76519" y="18733"/>
                  </a:lnTo>
                  <a:lnTo>
                    <a:pt x="76038" y="19406"/>
                  </a:lnTo>
                  <a:lnTo>
                    <a:pt x="75557" y="20090"/>
                  </a:lnTo>
                  <a:lnTo>
                    <a:pt x="75063" y="20763"/>
                  </a:lnTo>
                  <a:lnTo>
                    <a:pt x="74582" y="21426"/>
                  </a:lnTo>
                  <a:lnTo>
                    <a:pt x="74088" y="22079"/>
                  </a:lnTo>
                  <a:lnTo>
                    <a:pt x="73087" y="23395"/>
                  </a:lnTo>
                  <a:lnTo>
                    <a:pt x="72085" y="24691"/>
                  </a:lnTo>
                  <a:lnTo>
                    <a:pt x="71083" y="25956"/>
                  </a:lnTo>
                  <a:lnTo>
                    <a:pt x="70082" y="27201"/>
                  </a:lnTo>
                  <a:lnTo>
                    <a:pt x="68947" y="28640"/>
                  </a:lnTo>
                  <a:lnTo>
                    <a:pt x="67825" y="30048"/>
                  </a:lnTo>
                  <a:lnTo>
                    <a:pt x="67291" y="30742"/>
                  </a:lnTo>
                  <a:lnTo>
                    <a:pt x="66770" y="31425"/>
                  </a:lnTo>
                  <a:lnTo>
                    <a:pt x="66263" y="32109"/>
                  </a:lnTo>
                  <a:lnTo>
                    <a:pt x="65768" y="32782"/>
                  </a:lnTo>
                  <a:lnTo>
                    <a:pt x="65288" y="33456"/>
                  </a:lnTo>
                  <a:lnTo>
                    <a:pt x="64834" y="34119"/>
                  </a:lnTo>
                  <a:lnTo>
                    <a:pt x="64406" y="34772"/>
                  </a:lnTo>
                  <a:lnTo>
                    <a:pt x="63979" y="35415"/>
                  </a:lnTo>
                  <a:lnTo>
                    <a:pt x="63592" y="36058"/>
                  </a:lnTo>
                  <a:lnTo>
                    <a:pt x="63218" y="36690"/>
                  </a:lnTo>
                  <a:lnTo>
                    <a:pt x="62884" y="37313"/>
                  </a:lnTo>
                  <a:lnTo>
                    <a:pt x="62563" y="37935"/>
                  </a:lnTo>
                  <a:lnTo>
                    <a:pt x="62296" y="38537"/>
                  </a:lnTo>
                  <a:lnTo>
                    <a:pt x="62043" y="39149"/>
                  </a:lnTo>
                  <a:lnTo>
                    <a:pt x="61829" y="39741"/>
                  </a:lnTo>
                  <a:lnTo>
                    <a:pt x="61655" y="40323"/>
                  </a:lnTo>
                  <a:lnTo>
                    <a:pt x="61522" y="40914"/>
                  </a:lnTo>
                  <a:lnTo>
                    <a:pt x="61402" y="41486"/>
                  </a:lnTo>
                  <a:lnTo>
                    <a:pt x="61348" y="42047"/>
                  </a:lnTo>
                  <a:lnTo>
                    <a:pt x="61335" y="42598"/>
                  </a:lnTo>
                  <a:lnTo>
                    <a:pt x="61348" y="43149"/>
                  </a:lnTo>
                  <a:lnTo>
                    <a:pt x="61402" y="43690"/>
                  </a:lnTo>
                  <a:lnTo>
                    <a:pt x="61522" y="44220"/>
                  </a:lnTo>
                  <a:lnTo>
                    <a:pt x="61682" y="44741"/>
                  </a:lnTo>
                  <a:lnTo>
                    <a:pt x="61896" y="45251"/>
                  </a:lnTo>
                  <a:lnTo>
                    <a:pt x="62150" y="45761"/>
                  </a:lnTo>
                  <a:lnTo>
                    <a:pt x="62470" y="46261"/>
                  </a:lnTo>
                  <a:lnTo>
                    <a:pt x="62831" y="46740"/>
                  </a:lnTo>
                  <a:lnTo>
                    <a:pt x="63124" y="47077"/>
                  </a:lnTo>
                  <a:lnTo>
                    <a:pt x="63432" y="47393"/>
                  </a:lnTo>
                  <a:lnTo>
                    <a:pt x="63752" y="47689"/>
                  </a:lnTo>
                  <a:lnTo>
                    <a:pt x="64086" y="47995"/>
                  </a:lnTo>
                  <a:lnTo>
                    <a:pt x="64433" y="48281"/>
                  </a:lnTo>
                  <a:lnTo>
                    <a:pt x="64780" y="48557"/>
                  </a:lnTo>
                  <a:lnTo>
                    <a:pt x="65154" y="48822"/>
                  </a:lnTo>
                  <a:lnTo>
                    <a:pt x="65555" y="49057"/>
                  </a:lnTo>
                  <a:lnTo>
                    <a:pt x="65955" y="49301"/>
                  </a:lnTo>
                  <a:lnTo>
                    <a:pt x="66383" y="49536"/>
                  </a:lnTo>
                  <a:lnTo>
                    <a:pt x="66810" y="49771"/>
                  </a:lnTo>
                  <a:lnTo>
                    <a:pt x="67251" y="49975"/>
                  </a:lnTo>
                  <a:lnTo>
                    <a:pt x="67718" y="50179"/>
                  </a:lnTo>
                  <a:lnTo>
                    <a:pt x="68199" y="50363"/>
                  </a:lnTo>
                  <a:lnTo>
                    <a:pt x="68693" y="50536"/>
                  </a:lnTo>
                  <a:lnTo>
                    <a:pt x="69200" y="50720"/>
                  </a:lnTo>
                  <a:lnTo>
                    <a:pt x="69721" y="50873"/>
                  </a:lnTo>
                  <a:lnTo>
                    <a:pt x="70255" y="51016"/>
                  </a:lnTo>
                  <a:lnTo>
                    <a:pt x="70803" y="51158"/>
                  </a:lnTo>
                  <a:lnTo>
                    <a:pt x="71377" y="51281"/>
                  </a:lnTo>
                  <a:lnTo>
                    <a:pt x="71951" y="51403"/>
                  </a:lnTo>
                  <a:lnTo>
                    <a:pt x="72552" y="51505"/>
                  </a:lnTo>
                  <a:lnTo>
                    <a:pt x="73180" y="51607"/>
                  </a:lnTo>
                  <a:lnTo>
                    <a:pt x="73808" y="51689"/>
                  </a:lnTo>
                  <a:lnTo>
                    <a:pt x="74435" y="51760"/>
                  </a:lnTo>
                  <a:lnTo>
                    <a:pt x="75116" y="51832"/>
                  </a:lnTo>
                  <a:lnTo>
                    <a:pt x="75784" y="51883"/>
                  </a:lnTo>
                  <a:lnTo>
                    <a:pt x="76478" y="51924"/>
                  </a:lnTo>
                  <a:lnTo>
                    <a:pt x="77173" y="51975"/>
                  </a:lnTo>
                  <a:lnTo>
                    <a:pt x="77894" y="51995"/>
                  </a:lnTo>
                  <a:lnTo>
                    <a:pt x="78642" y="52005"/>
                  </a:lnTo>
                  <a:lnTo>
                    <a:pt x="79403" y="52015"/>
                  </a:lnTo>
                  <a:lnTo>
                    <a:pt x="80178" y="52005"/>
                  </a:lnTo>
                  <a:lnTo>
                    <a:pt x="80979" y="51995"/>
                  </a:lnTo>
                  <a:lnTo>
                    <a:pt x="81780" y="51964"/>
                  </a:lnTo>
                  <a:lnTo>
                    <a:pt x="82595" y="51924"/>
                  </a:lnTo>
                  <a:lnTo>
                    <a:pt x="83396" y="51883"/>
                  </a:lnTo>
                  <a:lnTo>
                    <a:pt x="84224" y="51832"/>
                  </a:lnTo>
                  <a:lnTo>
                    <a:pt x="85038" y="51771"/>
                  </a:lnTo>
                  <a:lnTo>
                    <a:pt x="85866" y="51699"/>
                  </a:lnTo>
                  <a:lnTo>
                    <a:pt x="86694" y="51618"/>
                  </a:lnTo>
                  <a:lnTo>
                    <a:pt x="87522" y="51546"/>
                  </a:lnTo>
                  <a:lnTo>
                    <a:pt x="88364" y="51444"/>
                  </a:lnTo>
                  <a:lnTo>
                    <a:pt x="89192" y="51342"/>
                  </a:lnTo>
                  <a:lnTo>
                    <a:pt x="90861" y="51138"/>
                  </a:lnTo>
                  <a:lnTo>
                    <a:pt x="92530" y="50903"/>
                  </a:lnTo>
                  <a:lnTo>
                    <a:pt x="94186" y="50648"/>
                  </a:lnTo>
                  <a:lnTo>
                    <a:pt x="95829" y="50383"/>
                  </a:lnTo>
                  <a:lnTo>
                    <a:pt x="97471" y="50107"/>
                  </a:lnTo>
                  <a:lnTo>
                    <a:pt x="99087" y="49822"/>
                  </a:lnTo>
                  <a:lnTo>
                    <a:pt x="100676" y="49536"/>
                  </a:lnTo>
                  <a:lnTo>
                    <a:pt x="102225" y="49250"/>
                  </a:lnTo>
                  <a:lnTo>
                    <a:pt x="103734" y="48955"/>
                  </a:lnTo>
                  <a:lnTo>
                    <a:pt x="105217" y="48679"/>
                  </a:lnTo>
                  <a:lnTo>
                    <a:pt x="106552" y="48424"/>
                  </a:lnTo>
                  <a:lnTo>
                    <a:pt x="107847" y="48169"/>
                  </a:lnTo>
                  <a:lnTo>
                    <a:pt x="109089" y="47934"/>
                  </a:lnTo>
                  <a:lnTo>
                    <a:pt x="110278" y="47730"/>
                  </a:lnTo>
                  <a:lnTo>
                    <a:pt x="111399" y="47526"/>
                  </a:lnTo>
                  <a:lnTo>
                    <a:pt x="112468" y="47353"/>
                  </a:lnTo>
                  <a:lnTo>
                    <a:pt x="113469" y="47200"/>
                  </a:lnTo>
                  <a:lnTo>
                    <a:pt x="114431" y="47067"/>
                  </a:lnTo>
                  <a:lnTo>
                    <a:pt x="114578" y="47057"/>
                  </a:lnTo>
                  <a:lnTo>
                    <a:pt x="114738" y="47047"/>
                  </a:lnTo>
                  <a:lnTo>
                    <a:pt x="114885" y="47036"/>
                  </a:lnTo>
                  <a:lnTo>
                    <a:pt x="115032" y="47036"/>
                  </a:lnTo>
                  <a:lnTo>
                    <a:pt x="115232" y="47036"/>
                  </a:lnTo>
                  <a:lnTo>
                    <a:pt x="115432" y="47057"/>
                  </a:lnTo>
                  <a:lnTo>
                    <a:pt x="115633" y="47077"/>
                  </a:lnTo>
                  <a:lnTo>
                    <a:pt x="115833" y="47098"/>
                  </a:lnTo>
                  <a:lnTo>
                    <a:pt x="116020" y="47138"/>
                  </a:lnTo>
                  <a:lnTo>
                    <a:pt x="116207" y="47189"/>
                  </a:lnTo>
                  <a:lnTo>
                    <a:pt x="116394" y="47240"/>
                  </a:lnTo>
                  <a:lnTo>
                    <a:pt x="116581" y="47291"/>
                  </a:lnTo>
                  <a:lnTo>
                    <a:pt x="116754" y="47363"/>
                  </a:lnTo>
                  <a:lnTo>
                    <a:pt x="116928" y="47444"/>
                  </a:lnTo>
                  <a:lnTo>
                    <a:pt x="117088" y="47516"/>
                  </a:lnTo>
                  <a:lnTo>
                    <a:pt x="117262" y="47608"/>
                  </a:lnTo>
                  <a:lnTo>
                    <a:pt x="117422" y="47689"/>
                  </a:lnTo>
                  <a:lnTo>
                    <a:pt x="117582" y="47791"/>
                  </a:lnTo>
                  <a:lnTo>
                    <a:pt x="117729" y="47893"/>
                  </a:lnTo>
                  <a:lnTo>
                    <a:pt x="117876" y="47995"/>
                  </a:lnTo>
                  <a:lnTo>
                    <a:pt x="118170" y="48220"/>
                  </a:lnTo>
                  <a:lnTo>
                    <a:pt x="118424" y="48465"/>
                  </a:lnTo>
                  <a:lnTo>
                    <a:pt x="118677" y="48720"/>
                  </a:lnTo>
                  <a:lnTo>
                    <a:pt x="118904" y="48985"/>
                  </a:lnTo>
                  <a:lnTo>
                    <a:pt x="119105" y="49261"/>
                  </a:lnTo>
                  <a:lnTo>
                    <a:pt x="119305" y="49536"/>
                  </a:lnTo>
                  <a:lnTo>
                    <a:pt x="119465" y="49822"/>
                  </a:lnTo>
                  <a:lnTo>
                    <a:pt x="119586" y="50107"/>
                  </a:lnTo>
                  <a:lnTo>
                    <a:pt x="119719" y="50403"/>
                  </a:lnTo>
                  <a:lnTo>
                    <a:pt x="119826" y="50720"/>
                  </a:lnTo>
                  <a:lnTo>
                    <a:pt x="119893" y="51036"/>
                  </a:lnTo>
                  <a:lnTo>
                    <a:pt x="119959" y="51352"/>
                  </a:lnTo>
                  <a:lnTo>
                    <a:pt x="119986" y="51689"/>
                  </a:lnTo>
                  <a:lnTo>
                    <a:pt x="120000" y="52015"/>
                  </a:lnTo>
                  <a:lnTo>
                    <a:pt x="119986" y="52179"/>
                  </a:lnTo>
                  <a:lnTo>
                    <a:pt x="119973" y="52352"/>
                  </a:lnTo>
                  <a:lnTo>
                    <a:pt x="119946" y="52515"/>
                  </a:lnTo>
                  <a:lnTo>
                    <a:pt x="119906" y="52679"/>
                  </a:lnTo>
                  <a:lnTo>
                    <a:pt x="119866" y="52842"/>
                  </a:lnTo>
                  <a:lnTo>
                    <a:pt x="119826" y="53005"/>
                  </a:lnTo>
                  <a:lnTo>
                    <a:pt x="119759" y="53179"/>
                  </a:lnTo>
                  <a:lnTo>
                    <a:pt x="119692" y="53332"/>
                  </a:lnTo>
                  <a:lnTo>
                    <a:pt x="119626" y="53495"/>
                  </a:lnTo>
                  <a:lnTo>
                    <a:pt x="119532" y="53648"/>
                  </a:lnTo>
                  <a:lnTo>
                    <a:pt x="119425" y="53801"/>
                  </a:lnTo>
                  <a:lnTo>
                    <a:pt x="119332" y="53954"/>
                  </a:lnTo>
                  <a:lnTo>
                    <a:pt x="119212" y="54097"/>
                  </a:lnTo>
                  <a:lnTo>
                    <a:pt x="119078" y="54240"/>
                  </a:lnTo>
                  <a:lnTo>
                    <a:pt x="118958" y="54393"/>
                  </a:lnTo>
                  <a:lnTo>
                    <a:pt x="118798" y="54536"/>
                  </a:lnTo>
                  <a:lnTo>
                    <a:pt x="118637" y="54668"/>
                  </a:lnTo>
                  <a:lnTo>
                    <a:pt x="118464" y="54791"/>
                  </a:lnTo>
                  <a:lnTo>
                    <a:pt x="118277" y="54913"/>
                  </a:lnTo>
                  <a:lnTo>
                    <a:pt x="118077" y="55036"/>
                  </a:lnTo>
                  <a:lnTo>
                    <a:pt x="117329" y="55464"/>
                  </a:lnTo>
                  <a:lnTo>
                    <a:pt x="116567" y="55862"/>
                  </a:lnTo>
                  <a:lnTo>
                    <a:pt x="115780" y="56240"/>
                  </a:lnTo>
                  <a:lnTo>
                    <a:pt x="115005" y="56607"/>
                  </a:lnTo>
                  <a:lnTo>
                    <a:pt x="114204" y="56944"/>
                  </a:lnTo>
                  <a:lnTo>
                    <a:pt x="113403" y="57280"/>
                  </a:lnTo>
                  <a:lnTo>
                    <a:pt x="112575" y="57586"/>
                  </a:lnTo>
                  <a:lnTo>
                    <a:pt x="111747" y="57872"/>
                  </a:lnTo>
                  <a:lnTo>
                    <a:pt x="110919" y="58148"/>
                  </a:lnTo>
                  <a:lnTo>
                    <a:pt x="110064" y="58403"/>
                  </a:lnTo>
                  <a:lnTo>
                    <a:pt x="109196" y="58658"/>
                  </a:lnTo>
                  <a:lnTo>
                    <a:pt x="108328" y="58872"/>
                  </a:lnTo>
                  <a:lnTo>
                    <a:pt x="107460" y="59097"/>
                  </a:lnTo>
                  <a:lnTo>
                    <a:pt x="106565" y="59311"/>
                  </a:lnTo>
                  <a:lnTo>
                    <a:pt x="105671" y="59494"/>
                  </a:lnTo>
                  <a:lnTo>
                    <a:pt x="104762" y="59678"/>
                  </a:lnTo>
                  <a:lnTo>
                    <a:pt x="103854" y="59852"/>
                  </a:lnTo>
                  <a:lnTo>
                    <a:pt x="102933" y="60015"/>
                  </a:lnTo>
                  <a:lnTo>
                    <a:pt x="102012" y="60158"/>
                  </a:lnTo>
                  <a:lnTo>
                    <a:pt x="101077" y="60300"/>
                  </a:lnTo>
                  <a:lnTo>
                    <a:pt x="100129" y="60443"/>
                  </a:lnTo>
                  <a:lnTo>
                    <a:pt x="99194" y="60566"/>
                  </a:lnTo>
                  <a:lnTo>
                    <a:pt x="98232" y="60688"/>
                  </a:lnTo>
                  <a:lnTo>
                    <a:pt x="97271" y="60811"/>
                  </a:lnTo>
                  <a:lnTo>
                    <a:pt x="95334" y="61015"/>
                  </a:lnTo>
                  <a:lnTo>
                    <a:pt x="93371" y="61229"/>
                  </a:lnTo>
                  <a:lnTo>
                    <a:pt x="91395" y="61413"/>
                  </a:lnTo>
                  <a:lnTo>
                    <a:pt x="89405" y="61596"/>
                  </a:lnTo>
                  <a:lnTo>
                    <a:pt x="86921" y="61841"/>
                  </a:lnTo>
                  <a:lnTo>
                    <a:pt x="84451" y="62086"/>
                  </a:lnTo>
                  <a:lnTo>
                    <a:pt x="83209" y="62219"/>
                  </a:lnTo>
                  <a:lnTo>
                    <a:pt x="81967" y="62351"/>
                  </a:lnTo>
                  <a:lnTo>
                    <a:pt x="80738" y="62504"/>
                  </a:lnTo>
                  <a:lnTo>
                    <a:pt x="79496" y="62657"/>
                  </a:lnTo>
                  <a:lnTo>
                    <a:pt x="78281" y="62821"/>
                  </a:lnTo>
                  <a:lnTo>
                    <a:pt x="77053" y="63015"/>
                  </a:lnTo>
                  <a:lnTo>
                    <a:pt x="75837" y="63208"/>
                  </a:lnTo>
                  <a:lnTo>
                    <a:pt x="74636" y="63423"/>
                  </a:lnTo>
                  <a:lnTo>
                    <a:pt x="73434" y="63637"/>
                  </a:lnTo>
                  <a:lnTo>
                    <a:pt x="72245" y="63892"/>
                  </a:lnTo>
                  <a:lnTo>
                    <a:pt x="71070" y="64157"/>
                  </a:lnTo>
                  <a:lnTo>
                    <a:pt x="69908" y="64443"/>
                  </a:lnTo>
                  <a:lnTo>
                    <a:pt x="68746" y="64759"/>
                  </a:lnTo>
                  <a:lnTo>
                    <a:pt x="67611" y="65086"/>
                  </a:lnTo>
                  <a:lnTo>
                    <a:pt x="66476" y="65453"/>
                  </a:lnTo>
                  <a:lnTo>
                    <a:pt x="65368" y="65841"/>
                  </a:lnTo>
                  <a:lnTo>
                    <a:pt x="64273" y="66249"/>
                  </a:lnTo>
                  <a:lnTo>
                    <a:pt x="63191" y="66688"/>
                  </a:lnTo>
                  <a:lnTo>
                    <a:pt x="62136" y="67157"/>
                  </a:lnTo>
                  <a:lnTo>
                    <a:pt x="61081" y="67667"/>
                  </a:lnTo>
                  <a:lnTo>
                    <a:pt x="60066" y="68208"/>
                  </a:lnTo>
                  <a:lnTo>
                    <a:pt x="59065" y="68779"/>
                  </a:lnTo>
                  <a:lnTo>
                    <a:pt x="58090" y="69392"/>
                  </a:lnTo>
                  <a:lnTo>
                    <a:pt x="57128" y="70034"/>
                  </a:lnTo>
                  <a:lnTo>
                    <a:pt x="56194" y="70728"/>
                  </a:lnTo>
                  <a:lnTo>
                    <a:pt x="55286" y="71463"/>
                  </a:lnTo>
                  <a:lnTo>
                    <a:pt x="54404" y="72218"/>
                  </a:lnTo>
                  <a:lnTo>
                    <a:pt x="53549" y="73034"/>
                  </a:lnTo>
                  <a:lnTo>
                    <a:pt x="52388" y="74401"/>
                  </a:lnTo>
                  <a:lnTo>
                    <a:pt x="51293" y="75809"/>
                  </a:lnTo>
                  <a:lnTo>
                    <a:pt x="50278" y="77248"/>
                  </a:lnTo>
                  <a:lnTo>
                    <a:pt x="49330" y="78717"/>
                  </a:lnTo>
                  <a:lnTo>
                    <a:pt x="48435" y="80217"/>
                  </a:lnTo>
                  <a:lnTo>
                    <a:pt x="47620" y="81737"/>
                  </a:lnTo>
                  <a:lnTo>
                    <a:pt x="46846" y="83268"/>
                  </a:lnTo>
                  <a:lnTo>
                    <a:pt x="46151" y="84829"/>
                  </a:lnTo>
                  <a:lnTo>
                    <a:pt x="45497" y="86380"/>
                  </a:lnTo>
                  <a:lnTo>
                    <a:pt x="44896" y="87951"/>
                  </a:lnTo>
                  <a:lnTo>
                    <a:pt x="44362" y="89522"/>
                  </a:lnTo>
                  <a:lnTo>
                    <a:pt x="43868" y="91094"/>
                  </a:lnTo>
                  <a:lnTo>
                    <a:pt x="43414" y="92645"/>
                  </a:lnTo>
                  <a:lnTo>
                    <a:pt x="43026" y="94196"/>
                  </a:lnTo>
                  <a:lnTo>
                    <a:pt x="42666" y="95726"/>
                  </a:lnTo>
                  <a:lnTo>
                    <a:pt x="42345" y="97236"/>
                  </a:lnTo>
                  <a:lnTo>
                    <a:pt x="42065" y="98736"/>
                  </a:lnTo>
                  <a:lnTo>
                    <a:pt x="41825" y="100195"/>
                  </a:lnTo>
                  <a:lnTo>
                    <a:pt x="41598" y="101624"/>
                  </a:lnTo>
                  <a:lnTo>
                    <a:pt x="41424" y="103011"/>
                  </a:lnTo>
                  <a:lnTo>
                    <a:pt x="41277" y="104368"/>
                  </a:lnTo>
                  <a:lnTo>
                    <a:pt x="41144" y="105684"/>
                  </a:lnTo>
                  <a:lnTo>
                    <a:pt x="41063" y="106939"/>
                  </a:lnTo>
                  <a:lnTo>
                    <a:pt x="40970" y="108154"/>
                  </a:lnTo>
                  <a:lnTo>
                    <a:pt x="40930" y="109296"/>
                  </a:lnTo>
                  <a:lnTo>
                    <a:pt x="40890" y="110398"/>
                  </a:lnTo>
                  <a:lnTo>
                    <a:pt x="40863" y="111419"/>
                  </a:lnTo>
                  <a:lnTo>
                    <a:pt x="40863" y="112367"/>
                  </a:lnTo>
                  <a:lnTo>
                    <a:pt x="40863" y="113245"/>
                  </a:lnTo>
                  <a:lnTo>
                    <a:pt x="40876" y="114051"/>
                  </a:lnTo>
                  <a:lnTo>
                    <a:pt x="40890" y="114786"/>
                  </a:lnTo>
                  <a:lnTo>
                    <a:pt x="40916" y="115408"/>
                  </a:lnTo>
                  <a:lnTo>
                    <a:pt x="40903" y="115755"/>
                  </a:lnTo>
                  <a:lnTo>
                    <a:pt x="40863" y="116092"/>
                  </a:lnTo>
                  <a:lnTo>
                    <a:pt x="40756" y="116439"/>
                  </a:lnTo>
                  <a:lnTo>
                    <a:pt x="40623" y="116765"/>
                  </a:lnTo>
                  <a:lnTo>
                    <a:pt x="40436" y="117102"/>
                  </a:lnTo>
                  <a:lnTo>
                    <a:pt x="40235" y="117408"/>
                  </a:lnTo>
                  <a:lnTo>
                    <a:pt x="39982" y="117714"/>
                  </a:lnTo>
                  <a:lnTo>
                    <a:pt x="39715" y="118010"/>
                  </a:lnTo>
                  <a:lnTo>
                    <a:pt x="39407" y="118285"/>
                  </a:lnTo>
                  <a:lnTo>
                    <a:pt x="39087" y="118551"/>
                  </a:lnTo>
                  <a:lnTo>
                    <a:pt x="38740" y="118806"/>
                  </a:lnTo>
                  <a:lnTo>
                    <a:pt x="38366" y="119040"/>
                  </a:lnTo>
                  <a:lnTo>
                    <a:pt x="37979" y="119244"/>
                  </a:lnTo>
                  <a:lnTo>
                    <a:pt x="37578" y="119438"/>
                  </a:lnTo>
                  <a:lnTo>
                    <a:pt x="37151" y="119602"/>
                  </a:lnTo>
                  <a:lnTo>
                    <a:pt x="36737" y="119734"/>
                  </a:lnTo>
                  <a:lnTo>
                    <a:pt x="36309" y="119846"/>
                  </a:lnTo>
                  <a:lnTo>
                    <a:pt x="35869" y="119938"/>
                  </a:lnTo>
                  <a:lnTo>
                    <a:pt x="35441" y="119979"/>
                  </a:lnTo>
                  <a:lnTo>
                    <a:pt x="35001" y="120000"/>
                  </a:lnTo>
                  <a:lnTo>
                    <a:pt x="34573" y="119989"/>
                  </a:lnTo>
                  <a:lnTo>
                    <a:pt x="34146" y="119938"/>
                  </a:lnTo>
                  <a:lnTo>
                    <a:pt x="33719" y="119846"/>
                  </a:lnTo>
                  <a:lnTo>
                    <a:pt x="33318" y="119724"/>
                  </a:lnTo>
                  <a:lnTo>
                    <a:pt x="32931" y="119551"/>
                  </a:lnTo>
                  <a:lnTo>
                    <a:pt x="32557" y="119336"/>
                  </a:lnTo>
                  <a:lnTo>
                    <a:pt x="32196" y="119081"/>
                  </a:lnTo>
                  <a:lnTo>
                    <a:pt x="31862" y="118785"/>
                  </a:lnTo>
                  <a:lnTo>
                    <a:pt x="31555" y="118438"/>
                  </a:lnTo>
                  <a:lnTo>
                    <a:pt x="31275" y="118040"/>
                  </a:lnTo>
                  <a:lnTo>
                    <a:pt x="31021" y="117581"/>
                  </a:lnTo>
                  <a:lnTo>
                    <a:pt x="30807" y="117092"/>
                  </a:lnTo>
                  <a:close/>
                </a:path>
              </a:pathLst>
            </a:custGeom>
            <a:solidFill>
              <a:schemeClr val="bg1"/>
            </a:solidFill>
            <a:ln w="9525">
              <a:noFill/>
            </a:ln>
          </p:spPr>
          <p:txBody>
            <a:bodyPr/>
            <a:p>
              <a:endParaRPr lang="zh-CN" altLang="en-US"/>
            </a:p>
          </p:txBody>
        </p:sp>
        <p:sp>
          <p:nvSpPr>
            <p:cNvPr id="144405" name="任意多边形 263"/>
            <p:cNvSpPr/>
            <p:nvPr>
              <p:custDataLst>
                <p:tags r:id="rId12"/>
              </p:custDataLst>
            </p:nvPr>
          </p:nvSpPr>
          <p:spPr>
            <a:xfrm flipH="1">
              <a:off x="7775" y="6127"/>
              <a:ext cx="830" cy="849"/>
            </a:xfrm>
            <a:custGeom>
              <a:avLst/>
              <a:gdLst/>
              <a:ahLst/>
              <a:cxnLst/>
              <a:pathLst>
                <a:path w="120000" h="120000">
                  <a:moveTo>
                    <a:pt x="120000" y="60038"/>
                  </a:moveTo>
                  <a:lnTo>
                    <a:pt x="119923" y="63127"/>
                  </a:lnTo>
                  <a:lnTo>
                    <a:pt x="119693" y="66177"/>
                  </a:lnTo>
                  <a:lnTo>
                    <a:pt x="119309" y="69189"/>
                  </a:lnTo>
                  <a:lnTo>
                    <a:pt x="118772" y="72123"/>
                  </a:lnTo>
                  <a:lnTo>
                    <a:pt x="118120" y="75057"/>
                  </a:lnTo>
                  <a:lnTo>
                    <a:pt x="117276" y="77915"/>
                  </a:lnTo>
                  <a:lnTo>
                    <a:pt x="116355" y="80694"/>
                  </a:lnTo>
                  <a:lnTo>
                    <a:pt x="115281" y="83397"/>
                  </a:lnTo>
                  <a:lnTo>
                    <a:pt x="114053" y="86023"/>
                  </a:lnTo>
                  <a:lnTo>
                    <a:pt x="112749" y="88610"/>
                  </a:lnTo>
                  <a:lnTo>
                    <a:pt x="111329" y="91119"/>
                  </a:lnTo>
                  <a:lnTo>
                    <a:pt x="109718" y="93590"/>
                  </a:lnTo>
                  <a:lnTo>
                    <a:pt x="108069" y="95907"/>
                  </a:lnTo>
                  <a:lnTo>
                    <a:pt x="106304" y="98185"/>
                  </a:lnTo>
                  <a:lnTo>
                    <a:pt x="104424" y="100386"/>
                  </a:lnTo>
                  <a:lnTo>
                    <a:pt x="102429" y="102432"/>
                  </a:lnTo>
                  <a:lnTo>
                    <a:pt x="100319" y="104440"/>
                  </a:lnTo>
                  <a:lnTo>
                    <a:pt x="98171" y="106332"/>
                  </a:lnTo>
                  <a:lnTo>
                    <a:pt x="95907" y="108108"/>
                  </a:lnTo>
                  <a:lnTo>
                    <a:pt x="93529" y="109768"/>
                  </a:lnTo>
                  <a:lnTo>
                    <a:pt x="91112" y="111312"/>
                  </a:lnTo>
                  <a:lnTo>
                    <a:pt x="88618" y="112779"/>
                  </a:lnTo>
                  <a:lnTo>
                    <a:pt x="86010" y="114131"/>
                  </a:lnTo>
                  <a:lnTo>
                    <a:pt x="83363" y="115289"/>
                  </a:lnTo>
                  <a:lnTo>
                    <a:pt x="80639" y="116370"/>
                  </a:lnTo>
                  <a:lnTo>
                    <a:pt x="77838" y="117335"/>
                  </a:lnTo>
                  <a:lnTo>
                    <a:pt x="75000" y="118146"/>
                  </a:lnTo>
                  <a:lnTo>
                    <a:pt x="72084" y="118803"/>
                  </a:lnTo>
                  <a:lnTo>
                    <a:pt x="69168" y="119343"/>
                  </a:lnTo>
                  <a:lnTo>
                    <a:pt x="66138" y="119729"/>
                  </a:lnTo>
                  <a:lnTo>
                    <a:pt x="63107" y="119922"/>
                  </a:lnTo>
                  <a:lnTo>
                    <a:pt x="60000" y="119999"/>
                  </a:lnTo>
                  <a:lnTo>
                    <a:pt x="56930" y="119922"/>
                  </a:lnTo>
                  <a:lnTo>
                    <a:pt x="53861" y="119729"/>
                  </a:lnTo>
                  <a:lnTo>
                    <a:pt x="50869" y="119343"/>
                  </a:lnTo>
                  <a:lnTo>
                    <a:pt x="47915" y="118803"/>
                  </a:lnTo>
                  <a:lnTo>
                    <a:pt x="45038" y="118146"/>
                  </a:lnTo>
                  <a:lnTo>
                    <a:pt x="42161" y="117335"/>
                  </a:lnTo>
                  <a:lnTo>
                    <a:pt x="39360" y="116370"/>
                  </a:lnTo>
                  <a:lnTo>
                    <a:pt x="36636" y="115289"/>
                  </a:lnTo>
                  <a:lnTo>
                    <a:pt x="33951" y="114131"/>
                  </a:lnTo>
                  <a:lnTo>
                    <a:pt x="31381" y="112779"/>
                  </a:lnTo>
                  <a:lnTo>
                    <a:pt x="28887" y="111312"/>
                  </a:lnTo>
                  <a:lnTo>
                    <a:pt x="26432" y="109768"/>
                  </a:lnTo>
                  <a:lnTo>
                    <a:pt x="24053" y="108108"/>
                  </a:lnTo>
                  <a:lnTo>
                    <a:pt x="21828" y="106332"/>
                  </a:lnTo>
                  <a:lnTo>
                    <a:pt x="19641" y="104440"/>
                  </a:lnTo>
                  <a:lnTo>
                    <a:pt x="17570" y="102432"/>
                  </a:lnTo>
                  <a:lnTo>
                    <a:pt x="15537" y="100386"/>
                  </a:lnTo>
                  <a:lnTo>
                    <a:pt x="13657" y="98185"/>
                  </a:lnTo>
                  <a:lnTo>
                    <a:pt x="11930" y="95907"/>
                  </a:lnTo>
                  <a:lnTo>
                    <a:pt x="10242" y="93590"/>
                  </a:lnTo>
                  <a:lnTo>
                    <a:pt x="8670" y="91119"/>
                  </a:lnTo>
                  <a:lnTo>
                    <a:pt x="7212" y="88610"/>
                  </a:lnTo>
                  <a:lnTo>
                    <a:pt x="5907" y="86023"/>
                  </a:lnTo>
                  <a:lnTo>
                    <a:pt x="4680" y="83397"/>
                  </a:lnTo>
                  <a:lnTo>
                    <a:pt x="3606" y="80694"/>
                  </a:lnTo>
                  <a:lnTo>
                    <a:pt x="2685" y="77915"/>
                  </a:lnTo>
                  <a:lnTo>
                    <a:pt x="1879" y="75057"/>
                  </a:lnTo>
                  <a:lnTo>
                    <a:pt x="1189" y="72123"/>
                  </a:lnTo>
                  <a:lnTo>
                    <a:pt x="690" y="69189"/>
                  </a:lnTo>
                  <a:lnTo>
                    <a:pt x="268" y="66177"/>
                  </a:lnTo>
                  <a:lnTo>
                    <a:pt x="76" y="63127"/>
                  </a:lnTo>
                  <a:lnTo>
                    <a:pt x="0" y="60038"/>
                  </a:lnTo>
                  <a:lnTo>
                    <a:pt x="76" y="56949"/>
                  </a:lnTo>
                  <a:lnTo>
                    <a:pt x="268" y="53899"/>
                  </a:lnTo>
                  <a:lnTo>
                    <a:pt x="690" y="50888"/>
                  </a:lnTo>
                  <a:lnTo>
                    <a:pt x="1189" y="47953"/>
                  </a:lnTo>
                  <a:lnTo>
                    <a:pt x="1879" y="45057"/>
                  </a:lnTo>
                  <a:lnTo>
                    <a:pt x="2685" y="42200"/>
                  </a:lnTo>
                  <a:lnTo>
                    <a:pt x="3606" y="39420"/>
                  </a:lnTo>
                  <a:lnTo>
                    <a:pt x="4680" y="36718"/>
                  </a:lnTo>
                  <a:lnTo>
                    <a:pt x="5907" y="34015"/>
                  </a:lnTo>
                  <a:lnTo>
                    <a:pt x="7212" y="31428"/>
                  </a:lnTo>
                  <a:lnTo>
                    <a:pt x="8670" y="28957"/>
                  </a:lnTo>
                  <a:lnTo>
                    <a:pt x="10242" y="26486"/>
                  </a:lnTo>
                  <a:lnTo>
                    <a:pt x="11930" y="24131"/>
                  </a:lnTo>
                  <a:lnTo>
                    <a:pt x="13657" y="21891"/>
                  </a:lnTo>
                  <a:lnTo>
                    <a:pt x="15537" y="19729"/>
                  </a:lnTo>
                  <a:lnTo>
                    <a:pt x="17570" y="17644"/>
                  </a:lnTo>
                  <a:lnTo>
                    <a:pt x="19641" y="15637"/>
                  </a:lnTo>
                  <a:lnTo>
                    <a:pt x="21828" y="13745"/>
                  </a:lnTo>
                  <a:lnTo>
                    <a:pt x="24053" y="11969"/>
                  </a:lnTo>
                  <a:lnTo>
                    <a:pt x="26432" y="10270"/>
                  </a:lnTo>
                  <a:lnTo>
                    <a:pt x="28887" y="8725"/>
                  </a:lnTo>
                  <a:lnTo>
                    <a:pt x="31381" y="7297"/>
                  </a:lnTo>
                  <a:lnTo>
                    <a:pt x="33951" y="5945"/>
                  </a:lnTo>
                  <a:lnTo>
                    <a:pt x="36636" y="4749"/>
                  </a:lnTo>
                  <a:lnTo>
                    <a:pt x="39360" y="3706"/>
                  </a:lnTo>
                  <a:lnTo>
                    <a:pt x="42161" y="2741"/>
                  </a:lnTo>
                  <a:lnTo>
                    <a:pt x="45038" y="1930"/>
                  </a:lnTo>
                  <a:lnTo>
                    <a:pt x="47915" y="1274"/>
                  </a:lnTo>
                  <a:lnTo>
                    <a:pt x="50869" y="733"/>
                  </a:lnTo>
                  <a:lnTo>
                    <a:pt x="53861" y="347"/>
                  </a:lnTo>
                  <a:lnTo>
                    <a:pt x="56930" y="115"/>
                  </a:lnTo>
                  <a:lnTo>
                    <a:pt x="60000" y="0"/>
                  </a:lnTo>
                  <a:lnTo>
                    <a:pt x="63107" y="115"/>
                  </a:lnTo>
                  <a:lnTo>
                    <a:pt x="66138" y="347"/>
                  </a:lnTo>
                  <a:lnTo>
                    <a:pt x="69168" y="733"/>
                  </a:lnTo>
                  <a:lnTo>
                    <a:pt x="72084" y="1274"/>
                  </a:lnTo>
                  <a:lnTo>
                    <a:pt x="75000" y="1930"/>
                  </a:lnTo>
                  <a:lnTo>
                    <a:pt x="77838" y="2741"/>
                  </a:lnTo>
                  <a:lnTo>
                    <a:pt x="80639" y="3706"/>
                  </a:lnTo>
                  <a:lnTo>
                    <a:pt x="83363" y="4749"/>
                  </a:lnTo>
                  <a:lnTo>
                    <a:pt x="86010" y="5945"/>
                  </a:lnTo>
                  <a:lnTo>
                    <a:pt x="88618" y="7297"/>
                  </a:lnTo>
                  <a:lnTo>
                    <a:pt x="91112" y="8725"/>
                  </a:lnTo>
                  <a:lnTo>
                    <a:pt x="93529" y="10270"/>
                  </a:lnTo>
                  <a:lnTo>
                    <a:pt x="95907" y="11969"/>
                  </a:lnTo>
                  <a:lnTo>
                    <a:pt x="98171" y="13745"/>
                  </a:lnTo>
                  <a:lnTo>
                    <a:pt x="100319" y="15637"/>
                  </a:lnTo>
                  <a:lnTo>
                    <a:pt x="102429" y="17644"/>
                  </a:lnTo>
                  <a:lnTo>
                    <a:pt x="104424" y="19729"/>
                  </a:lnTo>
                  <a:lnTo>
                    <a:pt x="106304" y="21891"/>
                  </a:lnTo>
                  <a:lnTo>
                    <a:pt x="108069" y="24131"/>
                  </a:lnTo>
                  <a:lnTo>
                    <a:pt x="109718" y="26486"/>
                  </a:lnTo>
                  <a:lnTo>
                    <a:pt x="111329" y="28957"/>
                  </a:lnTo>
                  <a:lnTo>
                    <a:pt x="112749" y="31428"/>
                  </a:lnTo>
                  <a:lnTo>
                    <a:pt x="114053" y="34015"/>
                  </a:lnTo>
                  <a:lnTo>
                    <a:pt x="115281" y="36718"/>
                  </a:lnTo>
                  <a:lnTo>
                    <a:pt x="116355" y="39420"/>
                  </a:lnTo>
                  <a:lnTo>
                    <a:pt x="117276" y="42200"/>
                  </a:lnTo>
                  <a:lnTo>
                    <a:pt x="118120" y="45057"/>
                  </a:lnTo>
                  <a:lnTo>
                    <a:pt x="118772" y="47953"/>
                  </a:lnTo>
                  <a:lnTo>
                    <a:pt x="119309" y="50888"/>
                  </a:lnTo>
                  <a:lnTo>
                    <a:pt x="119693" y="53899"/>
                  </a:lnTo>
                  <a:lnTo>
                    <a:pt x="119923" y="56949"/>
                  </a:lnTo>
                  <a:lnTo>
                    <a:pt x="120000" y="60038"/>
                  </a:lnTo>
                  <a:close/>
                </a:path>
              </a:pathLst>
            </a:custGeom>
            <a:solidFill>
              <a:srgbClr val="5E5CA2"/>
            </a:solidFill>
            <a:ln w="9525">
              <a:noFill/>
            </a:ln>
          </p:spPr>
          <p:txBody>
            <a:bodyPr/>
            <a:p>
              <a:endParaRPr lang="zh-CN" altLang="en-US"/>
            </a:p>
          </p:txBody>
        </p:sp>
        <p:sp>
          <p:nvSpPr>
            <p:cNvPr id="144406" name="任意多边形 264"/>
            <p:cNvSpPr/>
            <p:nvPr>
              <p:custDataLst>
                <p:tags r:id="rId13"/>
              </p:custDataLst>
            </p:nvPr>
          </p:nvSpPr>
          <p:spPr>
            <a:xfrm flipH="1">
              <a:off x="8424" y="5569"/>
              <a:ext cx="586" cy="600"/>
            </a:xfrm>
            <a:custGeom>
              <a:avLst/>
              <a:gdLst/>
              <a:ahLst/>
              <a:cxnLst/>
              <a:pathLst>
                <a:path w="120000" h="120000">
                  <a:moveTo>
                    <a:pt x="120000" y="59972"/>
                  </a:moveTo>
                  <a:lnTo>
                    <a:pt x="119945" y="63088"/>
                  </a:lnTo>
                  <a:lnTo>
                    <a:pt x="119674" y="66095"/>
                  </a:lnTo>
                  <a:lnTo>
                    <a:pt x="119294" y="69157"/>
                  </a:lnTo>
                  <a:lnTo>
                    <a:pt x="118751" y="72109"/>
                  </a:lnTo>
                  <a:lnTo>
                    <a:pt x="118100" y="75006"/>
                  </a:lnTo>
                  <a:lnTo>
                    <a:pt x="117286" y="77904"/>
                  </a:lnTo>
                  <a:lnTo>
                    <a:pt x="116309" y="80637"/>
                  </a:lnTo>
                  <a:lnTo>
                    <a:pt x="115278" y="83371"/>
                  </a:lnTo>
                  <a:lnTo>
                    <a:pt x="114084" y="86050"/>
                  </a:lnTo>
                  <a:lnTo>
                    <a:pt x="112727" y="88619"/>
                  </a:lnTo>
                  <a:lnTo>
                    <a:pt x="111316" y="91134"/>
                  </a:lnTo>
                  <a:lnTo>
                    <a:pt x="109687" y="93594"/>
                  </a:lnTo>
                  <a:lnTo>
                    <a:pt x="108059" y="95890"/>
                  </a:lnTo>
                  <a:lnTo>
                    <a:pt x="106268" y="98186"/>
                  </a:lnTo>
                  <a:lnTo>
                    <a:pt x="104369" y="100373"/>
                  </a:lnTo>
                  <a:lnTo>
                    <a:pt x="102360" y="102451"/>
                  </a:lnTo>
                  <a:lnTo>
                    <a:pt x="100298" y="104419"/>
                  </a:lnTo>
                  <a:lnTo>
                    <a:pt x="98127" y="106332"/>
                  </a:lnTo>
                  <a:lnTo>
                    <a:pt x="95902" y="108082"/>
                  </a:lnTo>
                  <a:lnTo>
                    <a:pt x="93514" y="109776"/>
                  </a:lnTo>
                  <a:lnTo>
                    <a:pt x="91126" y="111307"/>
                  </a:lnTo>
                  <a:lnTo>
                    <a:pt x="88575" y="112783"/>
                  </a:lnTo>
                  <a:lnTo>
                    <a:pt x="85970" y="114095"/>
                  </a:lnTo>
                  <a:lnTo>
                    <a:pt x="83310" y="115298"/>
                  </a:lnTo>
                  <a:lnTo>
                    <a:pt x="80597" y="116337"/>
                  </a:lnTo>
                  <a:lnTo>
                    <a:pt x="77829" y="117321"/>
                  </a:lnTo>
                  <a:lnTo>
                    <a:pt x="74952" y="118141"/>
                  </a:lnTo>
                  <a:lnTo>
                    <a:pt x="72075" y="118797"/>
                  </a:lnTo>
                  <a:lnTo>
                    <a:pt x="69145" y="119289"/>
                  </a:lnTo>
                  <a:lnTo>
                    <a:pt x="66105" y="119726"/>
                  </a:lnTo>
                  <a:lnTo>
                    <a:pt x="63066" y="119945"/>
                  </a:lnTo>
                  <a:lnTo>
                    <a:pt x="59972" y="120000"/>
                  </a:lnTo>
                  <a:lnTo>
                    <a:pt x="56933" y="119945"/>
                  </a:lnTo>
                  <a:lnTo>
                    <a:pt x="53839" y="119726"/>
                  </a:lnTo>
                  <a:lnTo>
                    <a:pt x="50800" y="119289"/>
                  </a:lnTo>
                  <a:lnTo>
                    <a:pt x="47869" y="118797"/>
                  </a:lnTo>
                  <a:lnTo>
                    <a:pt x="44993" y="118141"/>
                  </a:lnTo>
                  <a:lnTo>
                    <a:pt x="42116" y="117321"/>
                  </a:lnTo>
                  <a:lnTo>
                    <a:pt x="39348" y="116337"/>
                  </a:lnTo>
                  <a:lnTo>
                    <a:pt x="36635" y="115298"/>
                  </a:lnTo>
                  <a:lnTo>
                    <a:pt x="33921" y="114095"/>
                  </a:lnTo>
                  <a:lnTo>
                    <a:pt x="31370" y="112783"/>
                  </a:lnTo>
                  <a:lnTo>
                    <a:pt x="28873" y="111307"/>
                  </a:lnTo>
                  <a:lnTo>
                    <a:pt x="26431" y="109776"/>
                  </a:lnTo>
                  <a:lnTo>
                    <a:pt x="24097" y="108082"/>
                  </a:lnTo>
                  <a:lnTo>
                    <a:pt x="21818" y="106332"/>
                  </a:lnTo>
                  <a:lnTo>
                    <a:pt x="19647" y="104419"/>
                  </a:lnTo>
                  <a:lnTo>
                    <a:pt x="17584" y="102451"/>
                  </a:lnTo>
                  <a:lnTo>
                    <a:pt x="15576" y="100373"/>
                  </a:lnTo>
                  <a:lnTo>
                    <a:pt x="13677" y="98186"/>
                  </a:lnTo>
                  <a:lnTo>
                    <a:pt x="11886" y="95890"/>
                  </a:lnTo>
                  <a:lnTo>
                    <a:pt x="10257" y="93594"/>
                  </a:lnTo>
                  <a:lnTo>
                    <a:pt x="8629" y="91134"/>
                  </a:lnTo>
                  <a:lnTo>
                    <a:pt x="7218" y="88619"/>
                  </a:lnTo>
                  <a:lnTo>
                    <a:pt x="5861" y="86050"/>
                  </a:lnTo>
                  <a:lnTo>
                    <a:pt x="4721" y="83371"/>
                  </a:lnTo>
                  <a:lnTo>
                    <a:pt x="3636" y="80637"/>
                  </a:lnTo>
                  <a:lnTo>
                    <a:pt x="2713" y="77904"/>
                  </a:lnTo>
                  <a:lnTo>
                    <a:pt x="1845" y="75006"/>
                  </a:lnTo>
                  <a:lnTo>
                    <a:pt x="1194" y="72109"/>
                  </a:lnTo>
                  <a:lnTo>
                    <a:pt x="705" y="69157"/>
                  </a:lnTo>
                  <a:lnTo>
                    <a:pt x="271" y="66095"/>
                  </a:lnTo>
                  <a:lnTo>
                    <a:pt x="54" y="63088"/>
                  </a:lnTo>
                  <a:lnTo>
                    <a:pt x="0" y="59972"/>
                  </a:lnTo>
                  <a:lnTo>
                    <a:pt x="54" y="56911"/>
                  </a:lnTo>
                  <a:lnTo>
                    <a:pt x="271" y="53904"/>
                  </a:lnTo>
                  <a:lnTo>
                    <a:pt x="705" y="50897"/>
                  </a:lnTo>
                  <a:lnTo>
                    <a:pt x="1194" y="47945"/>
                  </a:lnTo>
                  <a:lnTo>
                    <a:pt x="1845" y="45047"/>
                  </a:lnTo>
                  <a:lnTo>
                    <a:pt x="2713" y="42150"/>
                  </a:lnTo>
                  <a:lnTo>
                    <a:pt x="3636" y="39362"/>
                  </a:lnTo>
                  <a:lnTo>
                    <a:pt x="4721" y="36628"/>
                  </a:lnTo>
                  <a:lnTo>
                    <a:pt x="5861" y="33949"/>
                  </a:lnTo>
                  <a:lnTo>
                    <a:pt x="7218" y="31380"/>
                  </a:lnTo>
                  <a:lnTo>
                    <a:pt x="8629" y="28865"/>
                  </a:lnTo>
                  <a:lnTo>
                    <a:pt x="10257" y="26460"/>
                  </a:lnTo>
                  <a:lnTo>
                    <a:pt x="11886" y="24109"/>
                  </a:lnTo>
                  <a:lnTo>
                    <a:pt x="13677" y="21813"/>
                  </a:lnTo>
                  <a:lnTo>
                    <a:pt x="15576" y="19681"/>
                  </a:lnTo>
                  <a:lnTo>
                    <a:pt x="17584" y="17548"/>
                  </a:lnTo>
                  <a:lnTo>
                    <a:pt x="19647" y="15580"/>
                  </a:lnTo>
                  <a:lnTo>
                    <a:pt x="21818" y="13722"/>
                  </a:lnTo>
                  <a:lnTo>
                    <a:pt x="24097" y="11917"/>
                  </a:lnTo>
                  <a:lnTo>
                    <a:pt x="26431" y="10223"/>
                  </a:lnTo>
                  <a:lnTo>
                    <a:pt x="28873" y="8692"/>
                  </a:lnTo>
                  <a:lnTo>
                    <a:pt x="31370" y="7216"/>
                  </a:lnTo>
                  <a:lnTo>
                    <a:pt x="33921" y="5904"/>
                  </a:lnTo>
                  <a:lnTo>
                    <a:pt x="36635" y="4701"/>
                  </a:lnTo>
                  <a:lnTo>
                    <a:pt x="39348" y="3662"/>
                  </a:lnTo>
                  <a:lnTo>
                    <a:pt x="42116" y="2733"/>
                  </a:lnTo>
                  <a:lnTo>
                    <a:pt x="44993" y="1913"/>
                  </a:lnTo>
                  <a:lnTo>
                    <a:pt x="47869" y="1257"/>
                  </a:lnTo>
                  <a:lnTo>
                    <a:pt x="50800" y="710"/>
                  </a:lnTo>
                  <a:lnTo>
                    <a:pt x="53839" y="273"/>
                  </a:lnTo>
                  <a:lnTo>
                    <a:pt x="56933" y="54"/>
                  </a:lnTo>
                  <a:lnTo>
                    <a:pt x="59972" y="0"/>
                  </a:lnTo>
                  <a:lnTo>
                    <a:pt x="63066" y="54"/>
                  </a:lnTo>
                  <a:lnTo>
                    <a:pt x="66105" y="273"/>
                  </a:lnTo>
                  <a:lnTo>
                    <a:pt x="69145" y="710"/>
                  </a:lnTo>
                  <a:lnTo>
                    <a:pt x="72075" y="1257"/>
                  </a:lnTo>
                  <a:lnTo>
                    <a:pt x="74952" y="1913"/>
                  </a:lnTo>
                  <a:lnTo>
                    <a:pt x="77829" y="2733"/>
                  </a:lnTo>
                  <a:lnTo>
                    <a:pt x="80597" y="3662"/>
                  </a:lnTo>
                  <a:lnTo>
                    <a:pt x="83310" y="4701"/>
                  </a:lnTo>
                  <a:lnTo>
                    <a:pt x="85970" y="5904"/>
                  </a:lnTo>
                  <a:lnTo>
                    <a:pt x="88575" y="7216"/>
                  </a:lnTo>
                  <a:lnTo>
                    <a:pt x="91126" y="8692"/>
                  </a:lnTo>
                  <a:lnTo>
                    <a:pt x="93514" y="10223"/>
                  </a:lnTo>
                  <a:lnTo>
                    <a:pt x="95902" y="11917"/>
                  </a:lnTo>
                  <a:lnTo>
                    <a:pt x="98127" y="13722"/>
                  </a:lnTo>
                  <a:lnTo>
                    <a:pt x="100298" y="15580"/>
                  </a:lnTo>
                  <a:lnTo>
                    <a:pt x="102360" y="17548"/>
                  </a:lnTo>
                  <a:lnTo>
                    <a:pt x="104369" y="19681"/>
                  </a:lnTo>
                  <a:lnTo>
                    <a:pt x="106268" y="21813"/>
                  </a:lnTo>
                  <a:lnTo>
                    <a:pt x="108059" y="24109"/>
                  </a:lnTo>
                  <a:lnTo>
                    <a:pt x="109687" y="26460"/>
                  </a:lnTo>
                  <a:lnTo>
                    <a:pt x="111316" y="28865"/>
                  </a:lnTo>
                  <a:lnTo>
                    <a:pt x="112727" y="31380"/>
                  </a:lnTo>
                  <a:lnTo>
                    <a:pt x="114084" y="33949"/>
                  </a:lnTo>
                  <a:lnTo>
                    <a:pt x="115278" y="36628"/>
                  </a:lnTo>
                  <a:lnTo>
                    <a:pt x="116309" y="39362"/>
                  </a:lnTo>
                  <a:lnTo>
                    <a:pt x="117286" y="42150"/>
                  </a:lnTo>
                  <a:lnTo>
                    <a:pt x="118100" y="45047"/>
                  </a:lnTo>
                  <a:lnTo>
                    <a:pt x="118751" y="47945"/>
                  </a:lnTo>
                  <a:lnTo>
                    <a:pt x="119294" y="50897"/>
                  </a:lnTo>
                  <a:lnTo>
                    <a:pt x="119674" y="53904"/>
                  </a:lnTo>
                  <a:lnTo>
                    <a:pt x="119945" y="56911"/>
                  </a:lnTo>
                  <a:lnTo>
                    <a:pt x="120000" y="59972"/>
                  </a:lnTo>
                  <a:close/>
                </a:path>
              </a:pathLst>
            </a:custGeom>
            <a:solidFill>
              <a:srgbClr val="1891AB"/>
            </a:solidFill>
            <a:ln w="9525">
              <a:noFill/>
            </a:ln>
          </p:spPr>
          <p:txBody>
            <a:bodyPr/>
            <a:p>
              <a:endParaRPr lang="zh-CN" altLang="en-US"/>
            </a:p>
          </p:txBody>
        </p:sp>
        <p:sp>
          <p:nvSpPr>
            <p:cNvPr id="144407" name="任意多边形 21"/>
            <p:cNvSpPr/>
            <p:nvPr>
              <p:custDataLst>
                <p:tags r:id="rId14"/>
              </p:custDataLst>
            </p:nvPr>
          </p:nvSpPr>
          <p:spPr>
            <a:xfrm flipH="1">
              <a:off x="8872" y="4234"/>
              <a:ext cx="1214" cy="1243"/>
            </a:xfrm>
            <a:custGeom>
              <a:avLst/>
              <a:gdLst/>
              <a:ahLst/>
              <a:cxnLst/>
              <a:pathLst>
                <a:path w="120000" h="120000">
                  <a:moveTo>
                    <a:pt x="120000" y="59973"/>
                  </a:moveTo>
                  <a:lnTo>
                    <a:pt x="119921" y="63059"/>
                  </a:lnTo>
                  <a:lnTo>
                    <a:pt x="119685" y="66118"/>
                  </a:lnTo>
                  <a:lnTo>
                    <a:pt x="119318" y="69098"/>
                  </a:lnTo>
                  <a:lnTo>
                    <a:pt x="118768" y="72079"/>
                  </a:lnTo>
                  <a:lnTo>
                    <a:pt x="118113" y="74980"/>
                  </a:lnTo>
                  <a:lnTo>
                    <a:pt x="117327" y="77828"/>
                  </a:lnTo>
                  <a:lnTo>
                    <a:pt x="116358" y="80624"/>
                  </a:lnTo>
                  <a:lnTo>
                    <a:pt x="115283" y="83340"/>
                  </a:lnTo>
                  <a:lnTo>
                    <a:pt x="114104" y="85978"/>
                  </a:lnTo>
                  <a:lnTo>
                    <a:pt x="112768" y="88562"/>
                  </a:lnTo>
                  <a:lnTo>
                    <a:pt x="111301" y="91094"/>
                  </a:lnTo>
                  <a:lnTo>
                    <a:pt x="109755" y="93547"/>
                  </a:lnTo>
                  <a:lnTo>
                    <a:pt x="108078" y="95868"/>
                  </a:lnTo>
                  <a:lnTo>
                    <a:pt x="106323" y="98162"/>
                  </a:lnTo>
                  <a:lnTo>
                    <a:pt x="104410" y="100325"/>
                  </a:lnTo>
                  <a:lnTo>
                    <a:pt x="102445" y="102408"/>
                  </a:lnTo>
                  <a:lnTo>
                    <a:pt x="100349" y="104386"/>
                  </a:lnTo>
                  <a:lnTo>
                    <a:pt x="98148" y="106285"/>
                  </a:lnTo>
                  <a:lnTo>
                    <a:pt x="95895" y="108079"/>
                  </a:lnTo>
                  <a:lnTo>
                    <a:pt x="93537" y="109740"/>
                  </a:lnTo>
                  <a:lnTo>
                    <a:pt x="91126" y="111296"/>
                  </a:lnTo>
                  <a:lnTo>
                    <a:pt x="88611" y="112747"/>
                  </a:lnTo>
                  <a:lnTo>
                    <a:pt x="86017" y="114065"/>
                  </a:lnTo>
                  <a:lnTo>
                    <a:pt x="83371" y="115252"/>
                  </a:lnTo>
                  <a:lnTo>
                    <a:pt x="80620" y="116334"/>
                  </a:lnTo>
                  <a:lnTo>
                    <a:pt x="77842" y="117283"/>
                  </a:lnTo>
                  <a:lnTo>
                    <a:pt x="75013" y="118074"/>
                  </a:lnTo>
                  <a:lnTo>
                    <a:pt x="72104" y="118760"/>
                  </a:lnTo>
                  <a:lnTo>
                    <a:pt x="69144" y="119287"/>
                  </a:lnTo>
                  <a:lnTo>
                    <a:pt x="66131" y="119683"/>
                  </a:lnTo>
                  <a:lnTo>
                    <a:pt x="63091" y="119894"/>
                  </a:lnTo>
                  <a:lnTo>
                    <a:pt x="60000" y="120000"/>
                  </a:lnTo>
                  <a:lnTo>
                    <a:pt x="56908" y="119894"/>
                  </a:lnTo>
                  <a:lnTo>
                    <a:pt x="53842" y="119683"/>
                  </a:lnTo>
                  <a:lnTo>
                    <a:pt x="50855" y="119287"/>
                  </a:lnTo>
                  <a:lnTo>
                    <a:pt x="47921" y="118760"/>
                  </a:lnTo>
                  <a:lnTo>
                    <a:pt x="45013" y="118074"/>
                  </a:lnTo>
                  <a:lnTo>
                    <a:pt x="42157" y="117283"/>
                  </a:lnTo>
                  <a:lnTo>
                    <a:pt x="39379" y="116334"/>
                  </a:lnTo>
                  <a:lnTo>
                    <a:pt x="36628" y="115252"/>
                  </a:lnTo>
                  <a:lnTo>
                    <a:pt x="33982" y="114065"/>
                  </a:lnTo>
                  <a:lnTo>
                    <a:pt x="31388" y="112747"/>
                  </a:lnTo>
                  <a:lnTo>
                    <a:pt x="28873" y="111296"/>
                  </a:lnTo>
                  <a:lnTo>
                    <a:pt x="26462" y="109740"/>
                  </a:lnTo>
                  <a:lnTo>
                    <a:pt x="24078" y="108079"/>
                  </a:lnTo>
                  <a:lnTo>
                    <a:pt x="21825" y="106285"/>
                  </a:lnTo>
                  <a:lnTo>
                    <a:pt x="19676" y="104386"/>
                  </a:lnTo>
                  <a:lnTo>
                    <a:pt x="17554" y="102408"/>
                  </a:lnTo>
                  <a:lnTo>
                    <a:pt x="15589" y="100325"/>
                  </a:lnTo>
                  <a:lnTo>
                    <a:pt x="13703" y="98162"/>
                  </a:lnTo>
                  <a:lnTo>
                    <a:pt x="11921" y="95868"/>
                  </a:lnTo>
                  <a:lnTo>
                    <a:pt x="10218" y="93547"/>
                  </a:lnTo>
                  <a:lnTo>
                    <a:pt x="8698" y="91094"/>
                  </a:lnTo>
                  <a:lnTo>
                    <a:pt x="7231" y="88562"/>
                  </a:lnTo>
                  <a:lnTo>
                    <a:pt x="5895" y="85978"/>
                  </a:lnTo>
                  <a:lnTo>
                    <a:pt x="4689" y="83340"/>
                  </a:lnTo>
                  <a:lnTo>
                    <a:pt x="3641" y="80624"/>
                  </a:lnTo>
                  <a:lnTo>
                    <a:pt x="2698" y="77828"/>
                  </a:lnTo>
                  <a:lnTo>
                    <a:pt x="1886" y="74980"/>
                  </a:lnTo>
                  <a:lnTo>
                    <a:pt x="1231" y="72079"/>
                  </a:lnTo>
                  <a:lnTo>
                    <a:pt x="681" y="69098"/>
                  </a:lnTo>
                  <a:lnTo>
                    <a:pt x="314" y="66118"/>
                  </a:lnTo>
                  <a:lnTo>
                    <a:pt x="78" y="63059"/>
                  </a:lnTo>
                  <a:lnTo>
                    <a:pt x="0" y="59973"/>
                  </a:lnTo>
                  <a:lnTo>
                    <a:pt x="78" y="56914"/>
                  </a:lnTo>
                  <a:lnTo>
                    <a:pt x="314" y="53854"/>
                  </a:lnTo>
                  <a:lnTo>
                    <a:pt x="681" y="50821"/>
                  </a:lnTo>
                  <a:lnTo>
                    <a:pt x="1231" y="47894"/>
                  </a:lnTo>
                  <a:lnTo>
                    <a:pt x="1886" y="44993"/>
                  </a:lnTo>
                  <a:lnTo>
                    <a:pt x="2698" y="42145"/>
                  </a:lnTo>
                  <a:lnTo>
                    <a:pt x="3641" y="39349"/>
                  </a:lnTo>
                  <a:lnTo>
                    <a:pt x="4689" y="36632"/>
                  </a:lnTo>
                  <a:lnTo>
                    <a:pt x="5895" y="33969"/>
                  </a:lnTo>
                  <a:lnTo>
                    <a:pt x="7231" y="31384"/>
                  </a:lnTo>
                  <a:lnTo>
                    <a:pt x="8698" y="28879"/>
                  </a:lnTo>
                  <a:lnTo>
                    <a:pt x="10218" y="26426"/>
                  </a:lnTo>
                  <a:lnTo>
                    <a:pt x="11921" y="24079"/>
                  </a:lnTo>
                  <a:lnTo>
                    <a:pt x="13703" y="21810"/>
                  </a:lnTo>
                  <a:lnTo>
                    <a:pt x="15589" y="19648"/>
                  </a:lnTo>
                  <a:lnTo>
                    <a:pt x="17554" y="17564"/>
                  </a:lnTo>
                  <a:lnTo>
                    <a:pt x="19650" y="15560"/>
                  </a:lnTo>
                  <a:lnTo>
                    <a:pt x="21825" y="13687"/>
                  </a:lnTo>
                  <a:lnTo>
                    <a:pt x="24078" y="11920"/>
                  </a:lnTo>
                  <a:lnTo>
                    <a:pt x="26462" y="10232"/>
                  </a:lnTo>
                  <a:lnTo>
                    <a:pt x="28873" y="8703"/>
                  </a:lnTo>
                  <a:lnTo>
                    <a:pt x="31388" y="7252"/>
                  </a:lnTo>
                  <a:lnTo>
                    <a:pt x="33982" y="5907"/>
                  </a:lnTo>
                  <a:lnTo>
                    <a:pt x="36628" y="4694"/>
                  </a:lnTo>
                  <a:lnTo>
                    <a:pt x="39379" y="3639"/>
                  </a:lnTo>
                  <a:lnTo>
                    <a:pt x="42157" y="2716"/>
                  </a:lnTo>
                  <a:lnTo>
                    <a:pt x="45013" y="1872"/>
                  </a:lnTo>
                  <a:lnTo>
                    <a:pt x="47921" y="1213"/>
                  </a:lnTo>
                  <a:lnTo>
                    <a:pt x="50855" y="685"/>
                  </a:lnTo>
                  <a:lnTo>
                    <a:pt x="53842" y="316"/>
                  </a:lnTo>
                  <a:lnTo>
                    <a:pt x="56908" y="79"/>
                  </a:lnTo>
                  <a:lnTo>
                    <a:pt x="60000" y="0"/>
                  </a:lnTo>
                  <a:lnTo>
                    <a:pt x="63091" y="79"/>
                  </a:lnTo>
                  <a:lnTo>
                    <a:pt x="66131" y="316"/>
                  </a:lnTo>
                  <a:lnTo>
                    <a:pt x="69144" y="685"/>
                  </a:lnTo>
                  <a:lnTo>
                    <a:pt x="72104" y="1213"/>
                  </a:lnTo>
                  <a:lnTo>
                    <a:pt x="75013" y="1872"/>
                  </a:lnTo>
                  <a:lnTo>
                    <a:pt x="77842" y="2716"/>
                  </a:lnTo>
                  <a:lnTo>
                    <a:pt x="80620" y="3639"/>
                  </a:lnTo>
                  <a:lnTo>
                    <a:pt x="83371" y="4694"/>
                  </a:lnTo>
                  <a:lnTo>
                    <a:pt x="86017" y="5907"/>
                  </a:lnTo>
                  <a:lnTo>
                    <a:pt x="88611" y="7252"/>
                  </a:lnTo>
                  <a:lnTo>
                    <a:pt x="91126" y="8703"/>
                  </a:lnTo>
                  <a:lnTo>
                    <a:pt x="93537" y="10232"/>
                  </a:lnTo>
                  <a:lnTo>
                    <a:pt x="95895" y="11920"/>
                  </a:lnTo>
                  <a:lnTo>
                    <a:pt x="98148" y="13687"/>
                  </a:lnTo>
                  <a:lnTo>
                    <a:pt x="100349" y="15560"/>
                  </a:lnTo>
                  <a:lnTo>
                    <a:pt x="102445" y="17564"/>
                  </a:lnTo>
                  <a:lnTo>
                    <a:pt x="104410" y="19648"/>
                  </a:lnTo>
                  <a:lnTo>
                    <a:pt x="106323" y="21810"/>
                  </a:lnTo>
                  <a:lnTo>
                    <a:pt x="108078" y="24079"/>
                  </a:lnTo>
                  <a:lnTo>
                    <a:pt x="109755" y="26426"/>
                  </a:lnTo>
                  <a:lnTo>
                    <a:pt x="111301" y="28879"/>
                  </a:lnTo>
                  <a:lnTo>
                    <a:pt x="112768" y="31384"/>
                  </a:lnTo>
                  <a:lnTo>
                    <a:pt x="114104" y="33969"/>
                  </a:lnTo>
                  <a:lnTo>
                    <a:pt x="115283" y="36632"/>
                  </a:lnTo>
                  <a:lnTo>
                    <a:pt x="116358" y="39349"/>
                  </a:lnTo>
                  <a:lnTo>
                    <a:pt x="117327" y="42145"/>
                  </a:lnTo>
                  <a:lnTo>
                    <a:pt x="118113" y="44993"/>
                  </a:lnTo>
                  <a:lnTo>
                    <a:pt x="118768" y="47894"/>
                  </a:lnTo>
                  <a:lnTo>
                    <a:pt x="119318" y="50821"/>
                  </a:lnTo>
                  <a:lnTo>
                    <a:pt x="119685" y="53854"/>
                  </a:lnTo>
                  <a:lnTo>
                    <a:pt x="119921" y="56914"/>
                  </a:lnTo>
                  <a:lnTo>
                    <a:pt x="120000" y="59973"/>
                  </a:lnTo>
                  <a:close/>
                </a:path>
              </a:pathLst>
            </a:custGeom>
            <a:solidFill>
              <a:srgbClr val="315980"/>
            </a:solidFill>
            <a:ln w="9525">
              <a:noFill/>
            </a:ln>
          </p:spPr>
          <p:txBody>
            <a:bodyPr/>
            <a:p>
              <a:endParaRPr lang="zh-CN" altLang="en-US"/>
            </a:p>
          </p:txBody>
        </p:sp>
        <p:sp>
          <p:nvSpPr>
            <p:cNvPr id="144408" name="任意多边形 266"/>
            <p:cNvSpPr/>
            <p:nvPr>
              <p:custDataLst>
                <p:tags r:id="rId15"/>
              </p:custDataLst>
            </p:nvPr>
          </p:nvSpPr>
          <p:spPr>
            <a:xfrm flipH="1">
              <a:off x="8177" y="4860"/>
              <a:ext cx="608" cy="622"/>
            </a:xfrm>
            <a:custGeom>
              <a:avLst/>
              <a:gdLst/>
              <a:ahLst/>
              <a:cxnLst/>
              <a:pathLst>
                <a:path w="120000" h="120000">
                  <a:moveTo>
                    <a:pt x="120000" y="60052"/>
                  </a:moveTo>
                  <a:lnTo>
                    <a:pt x="119895" y="63107"/>
                  </a:lnTo>
                  <a:lnTo>
                    <a:pt x="119686" y="66110"/>
                  </a:lnTo>
                  <a:lnTo>
                    <a:pt x="119267" y="69165"/>
                  </a:lnTo>
                  <a:lnTo>
                    <a:pt x="118744" y="72115"/>
                  </a:lnTo>
                  <a:lnTo>
                    <a:pt x="118063" y="75013"/>
                  </a:lnTo>
                  <a:lnTo>
                    <a:pt x="117278" y="77857"/>
                  </a:lnTo>
                  <a:lnTo>
                    <a:pt x="116336" y="80649"/>
                  </a:lnTo>
                  <a:lnTo>
                    <a:pt x="115290" y="83388"/>
                  </a:lnTo>
                  <a:lnTo>
                    <a:pt x="114086" y="86022"/>
                  </a:lnTo>
                  <a:lnTo>
                    <a:pt x="112725" y="88604"/>
                  </a:lnTo>
                  <a:lnTo>
                    <a:pt x="111312" y="91132"/>
                  </a:lnTo>
                  <a:lnTo>
                    <a:pt x="109742" y="93503"/>
                  </a:lnTo>
                  <a:lnTo>
                    <a:pt x="108068" y="95926"/>
                  </a:lnTo>
                  <a:lnTo>
                    <a:pt x="106288" y="98191"/>
                  </a:lnTo>
                  <a:lnTo>
                    <a:pt x="104404" y="100351"/>
                  </a:lnTo>
                  <a:lnTo>
                    <a:pt x="102416" y="102405"/>
                  </a:lnTo>
                  <a:lnTo>
                    <a:pt x="100322" y="104407"/>
                  </a:lnTo>
                  <a:lnTo>
                    <a:pt x="98124" y="106251"/>
                  </a:lnTo>
                  <a:lnTo>
                    <a:pt x="95874" y="108094"/>
                  </a:lnTo>
                  <a:lnTo>
                    <a:pt x="93519" y="109727"/>
                  </a:lnTo>
                  <a:lnTo>
                    <a:pt x="91059" y="111255"/>
                  </a:lnTo>
                  <a:lnTo>
                    <a:pt x="88547" y="112783"/>
                  </a:lnTo>
                  <a:lnTo>
                    <a:pt x="85983" y="114047"/>
                  </a:lnTo>
                  <a:lnTo>
                    <a:pt x="83314" y="115258"/>
                  </a:lnTo>
                  <a:lnTo>
                    <a:pt x="80593" y="116365"/>
                  </a:lnTo>
                  <a:lnTo>
                    <a:pt x="77819" y="117313"/>
                  </a:lnTo>
                  <a:lnTo>
                    <a:pt x="74941" y="118103"/>
                  </a:lnTo>
                  <a:lnTo>
                    <a:pt x="72062" y="118788"/>
                  </a:lnTo>
                  <a:lnTo>
                    <a:pt x="69132" y="119315"/>
                  </a:lnTo>
                  <a:lnTo>
                    <a:pt x="66149" y="119683"/>
                  </a:lnTo>
                  <a:lnTo>
                    <a:pt x="63061" y="119947"/>
                  </a:lnTo>
                  <a:lnTo>
                    <a:pt x="59973" y="120000"/>
                  </a:lnTo>
                  <a:lnTo>
                    <a:pt x="56886" y="119947"/>
                  </a:lnTo>
                  <a:lnTo>
                    <a:pt x="53850" y="119683"/>
                  </a:lnTo>
                  <a:lnTo>
                    <a:pt x="50867" y="119315"/>
                  </a:lnTo>
                  <a:lnTo>
                    <a:pt x="47937" y="118788"/>
                  </a:lnTo>
                  <a:lnTo>
                    <a:pt x="45006" y="118103"/>
                  </a:lnTo>
                  <a:lnTo>
                    <a:pt x="42180" y="117313"/>
                  </a:lnTo>
                  <a:lnTo>
                    <a:pt x="39354" y="116365"/>
                  </a:lnTo>
                  <a:lnTo>
                    <a:pt x="36633" y="115258"/>
                  </a:lnTo>
                  <a:lnTo>
                    <a:pt x="33964" y="114047"/>
                  </a:lnTo>
                  <a:lnTo>
                    <a:pt x="31399" y="112783"/>
                  </a:lnTo>
                  <a:lnTo>
                    <a:pt x="28887" y="111255"/>
                  </a:lnTo>
                  <a:lnTo>
                    <a:pt x="26428" y="109727"/>
                  </a:lnTo>
                  <a:lnTo>
                    <a:pt x="24125" y="108094"/>
                  </a:lnTo>
                  <a:lnTo>
                    <a:pt x="21822" y="106251"/>
                  </a:lnTo>
                  <a:lnTo>
                    <a:pt x="19677" y="104407"/>
                  </a:lnTo>
                  <a:lnTo>
                    <a:pt x="17583" y="102405"/>
                  </a:lnTo>
                  <a:lnTo>
                    <a:pt x="15542" y="100351"/>
                  </a:lnTo>
                  <a:lnTo>
                    <a:pt x="13711" y="98191"/>
                  </a:lnTo>
                  <a:lnTo>
                    <a:pt x="11931" y="95926"/>
                  </a:lnTo>
                  <a:lnTo>
                    <a:pt x="10257" y="93503"/>
                  </a:lnTo>
                  <a:lnTo>
                    <a:pt x="8687" y="91132"/>
                  </a:lnTo>
                  <a:lnTo>
                    <a:pt x="7274" y="88604"/>
                  </a:lnTo>
                  <a:lnTo>
                    <a:pt x="5965" y="86022"/>
                  </a:lnTo>
                  <a:lnTo>
                    <a:pt x="4762" y="83336"/>
                  </a:lnTo>
                  <a:lnTo>
                    <a:pt x="3663" y="80649"/>
                  </a:lnTo>
                  <a:lnTo>
                    <a:pt x="2721" y="77857"/>
                  </a:lnTo>
                  <a:lnTo>
                    <a:pt x="1883" y="75013"/>
                  </a:lnTo>
                  <a:lnTo>
                    <a:pt x="1203" y="72115"/>
                  </a:lnTo>
                  <a:lnTo>
                    <a:pt x="680" y="69165"/>
                  </a:lnTo>
                  <a:lnTo>
                    <a:pt x="366" y="66110"/>
                  </a:lnTo>
                  <a:lnTo>
                    <a:pt x="52" y="63107"/>
                  </a:lnTo>
                  <a:lnTo>
                    <a:pt x="0" y="60052"/>
                  </a:lnTo>
                  <a:lnTo>
                    <a:pt x="52" y="56944"/>
                  </a:lnTo>
                  <a:lnTo>
                    <a:pt x="366" y="53889"/>
                  </a:lnTo>
                  <a:lnTo>
                    <a:pt x="680" y="50886"/>
                  </a:lnTo>
                  <a:lnTo>
                    <a:pt x="1203" y="47884"/>
                  </a:lnTo>
                  <a:lnTo>
                    <a:pt x="1883" y="44986"/>
                  </a:lnTo>
                  <a:lnTo>
                    <a:pt x="2721" y="42142"/>
                  </a:lnTo>
                  <a:lnTo>
                    <a:pt x="3663" y="39402"/>
                  </a:lnTo>
                  <a:lnTo>
                    <a:pt x="4762" y="36663"/>
                  </a:lnTo>
                  <a:lnTo>
                    <a:pt x="5965" y="34029"/>
                  </a:lnTo>
                  <a:lnTo>
                    <a:pt x="7274" y="31448"/>
                  </a:lnTo>
                  <a:lnTo>
                    <a:pt x="8687" y="28867"/>
                  </a:lnTo>
                  <a:lnTo>
                    <a:pt x="10257" y="26496"/>
                  </a:lnTo>
                  <a:lnTo>
                    <a:pt x="11931" y="24126"/>
                  </a:lnTo>
                  <a:lnTo>
                    <a:pt x="13711" y="21861"/>
                  </a:lnTo>
                  <a:lnTo>
                    <a:pt x="15542" y="19648"/>
                  </a:lnTo>
                  <a:lnTo>
                    <a:pt x="17583" y="17594"/>
                  </a:lnTo>
                  <a:lnTo>
                    <a:pt x="19677" y="15592"/>
                  </a:lnTo>
                  <a:lnTo>
                    <a:pt x="21822" y="13748"/>
                  </a:lnTo>
                  <a:lnTo>
                    <a:pt x="24125" y="11957"/>
                  </a:lnTo>
                  <a:lnTo>
                    <a:pt x="26428" y="10272"/>
                  </a:lnTo>
                  <a:lnTo>
                    <a:pt x="28887" y="8744"/>
                  </a:lnTo>
                  <a:lnTo>
                    <a:pt x="31399" y="7269"/>
                  </a:lnTo>
                  <a:lnTo>
                    <a:pt x="33964" y="5952"/>
                  </a:lnTo>
                  <a:lnTo>
                    <a:pt x="36633" y="4741"/>
                  </a:lnTo>
                  <a:lnTo>
                    <a:pt x="39354" y="3634"/>
                  </a:lnTo>
                  <a:lnTo>
                    <a:pt x="42180" y="2739"/>
                  </a:lnTo>
                  <a:lnTo>
                    <a:pt x="45006" y="1896"/>
                  </a:lnTo>
                  <a:lnTo>
                    <a:pt x="47937" y="1264"/>
                  </a:lnTo>
                  <a:lnTo>
                    <a:pt x="50867" y="684"/>
                  </a:lnTo>
                  <a:lnTo>
                    <a:pt x="53850" y="368"/>
                  </a:lnTo>
                  <a:lnTo>
                    <a:pt x="56886" y="105"/>
                  </a:lnTo>
                  <a:lnTo>
                    <a:pt x="59973" y="0"/>
                  </a:lnTo>
                  <a:lnTo>
                    <a:pt x="63061" y="105"/>
                  </a:lnTo>
                  <a:lnTo>
                    <a:pt x="66149" y="368"/>
                  </a:lnTo>
                  <a:lnTo>
                    <a:pt x="69132" y="684"/>
                  </a:lnTo>
                  <a:lnTo>
                    <a:pt x="72062" y="1264"/>
                  </a:lnTo>
                  <a:lnTo>
                    <a:pt x="74941" y="1896"/>
                  </a:lnTo>
                  <a:lnTo>
                    <a:pt x="77819" y="2739"/>
                  </a:lnTo>
                  <a:lnTo>
                    <a:pt x="80593" y="3634"/>
                  </a:lnTo>
                  <a:lnTo>
                    <a:pt x="83314" y="4741"/>
                  </a:lnTo>
                  <a:lnTo>
                    <a:pt x="85983" y="5952"/>
                  </a:lnTo>
                  <a:lnTo>
                    <a:pt x="88547" y="7269"/>
                  </a:lnTo>
                  <a:lnTo>
                    <a:pt x="91059" y="8744"/>
                  </a:lnTo>
                  <a:lnTo>
                    <a:pt x="93519" y="10272"/>
                  </a:lnTo>
                  <a:lnTo>
                    <a:pt x="95874" y="11957"/>
                  </a:lnTo>
                  <a:lnTo>
                    <a:pt x="98124" y="13748"/>
                  </a:lnTo>
                  <a:lnTo>
                    <a:pt x="100322" y="15592"/>
                  </a:lnTo>
                  <a:lnTo>
                    <a:pt x="102416" y="17594"/>
                  </a:lnTo>
                  <a:lnTo>
                    <a:pt x="104404" y="19648"/>
                  </a:lnTo>
                  <a:lnTo>
                    <a:pt x="106288" y="21861"/>
                  </a:lnTo>
                  <a:lnTo>
                    <a:pt x="108068" y="24126"/>
                  </a:lnTo>
                  <a:lnTo>
                    <a:pt x="109742" y="26496"/>
                  </a:lnTo>
                  <a:lnTo>
                    <a:pt x="111312" y="28867"/>
                  </a:lnTo>
                  <a:lnTo>
                    <a:pt x="112725" y="31448"/>
                  </a:lnTo>
                  <a:lnTo>
                    <a:pt x="114086" y="34029"/>
                  </a:lnTo>
                  <a:lnTo>
                    <a:pt x="115290" y="36663"/>
                  </a:lnTo>
                  <a:lnTo>
                    <a:pt x="116336" y="39402"/>
                  </a:lnTo>
                  <a:lnTo>
                    <a:pt x="117278" y="42142"/>
                  </a:lnTo>
                  <a:lnTo>
                    <a:pt x="118063" y="44986"/>
                  </a:lnTo>
                  <a:lnTo>
                    <a:pt x="118744" y="47884"/>
                  </a:lnTo>
                  <a:lnTo>
                    <a:pt x="119267" y="50886"/>
                  </a:lnTo>
                  <a:lnTo>
                    <a:pt x="119686" y="53889"/>
                  </a:lnTo>
                  <a:lnTo>
                    <a:pt x="119895" y="56944"/>
                  </a:lnTo>
                  <a:lnTo>
                    <a:pt x="120000" y="60052"/>
                  </a:lnTo>
                  <a:close/>
                </a:path>
              </a:pathLst>
            </a:custGeom>
            <a:solidFill>
              <a:srgbClr val="00A09D"/>
            </a:solidFill>
            <a:ln w="9525">
              <a:noFill/>
            </a:ln>
          </p:spPr>
          <p:txBody>
            <a:bodyPr/>
            <a:p>
              <a:endParaRPr lang="zh-CN" altLang="en-US"/>
            </a:p>
          </p:txBody>
        </p:sp>
        <p:sp>
          <p:nvSpPr>
            <p:cNvPr id="144409" name="任意多边形 267"/>
            <p:cNvSpPr/>
            <p:nvPr>
              <p:custDataLst>
                <p:tags r:id="rId16"/>
              </p:custDataLst>
            </p:nvPr>
          </p:nvSpPr>
          <p:spPr>
            <a:xfrm flipH="1">
              <a:off x="10185" y="4364"/>
              <a:ext cx="535" cy="547"/>
            </a:xfrm>
            <a:custGeom>
              <a:avLst/>
              <a:gdLst/>
              <a:ahLst/>
              <a:cxnLst/>
              <a:pathLst>
                <a:path w="120000" h="120000">
                  <a:moveTo>
                    <a:pt x="120000" y="60029"/>
                  </a:moveTo>
                  <a:lnTo>
                    <a:pt x="119940" y="63085"/>
                  </a:lnTo>
                  <a:lnTo>
                    <a:pt x="119643" y="66140"/>
                  </a:lnTo>
                  <a:lnTo>
                    <a:pt x="119345" y="69136"/>
                  </a:lnTo>
                  <a:lnTo>
                    <a:pt x="118751" y="72131"/>
                  </a:lnTo>
                  <a:lnTo>
                    <a:pt x="118097" y="75007"/>
                  </a:lnTo>
                  <a:lnTo>
                    <a:pt x="117324" y="77883"/>
                  </a:lnTo>
                  <a:lnTo>
                    <a:pt x="116372" y="80639"/>
                  </a:lnTo>
                  <a:lnTo>
                    <a:pt x="115242" y="83394"/>
                  </a:lnTo>
                  <a:lnTo>
                    <a:pt x="114112" y="86030"/>
                  </a:lnTo>
                  <a:lnTo>
                    <a:pt x="112745" y="88607"/>
                  </a:lnTo>
                  <a:lnTo>
                    <a:pt x="111318" y="91063"/>
                  </a:lnTo>
                  <a:lnTo>
                    <a:pt x="109772" y="93579"/>
                  </a:lnTo>
                  <a:lnTo>
                    <a:pt x="108107" y="95856"/>
                  </a:lnTo>
                  <a:lnTo>
                    <a:pt x="106263" y="98132"/>
                  </a:lnTo>
                  <a:lnTo>
                    <a:pt x="104420" y="100349"/>
                  </a:lnTo>
                  <a:lnTo>
                    <a:pt x="102457" y="102446"/>
                  </a:lnTo>
                  <a:lnTo>
                    <a:pt x="100317" y="104423"/>
                  </a:lnTo>
                  <a:lnTo>
                    <a:pt x="98176" y="106280"/>
                  </a:lnTo>
                  <a:lnTo>
                    <a:pt x="95916" y="108137"/>
                  </a:lnTo>
                  <a:lnTo>
                    <a:pt x="93538" y="109755"/>
                  </a:lnTo>
                  <a:lnTo>
                    <a:pt x="91159" y="111313"/>
                  </a:lnTo>
                  <a:lnTo>
                    <a:pt x="88602" y="112810"/>
                  </a:lnTo>
                  <a:lnTo>
                    <a:pt x="86045" y="114068"/>
                  </a:lnTo>
                  <a:lnTo>
                    <a:pt x="83369" y="115327"/>
                  </a:lnTo>
                  <a:lnTo>
                    <a:pt x="80634" y="116345"/>
                  </a:lnTo>
                  <a:lnTo>
                    <a:pt x="77898" y="117304"/>
                  </a:lnTo>
                  <a:lnTo>
                    <a:pt x="75044" y="118082"/>
                  </a:lnTo>
                  <a:lnTo>
                    <a:pt x="72130" y="118801"/>
                  </a:lnTo>
                  <a:lnTo>
                    <a:pt x="69157" y="119340"/>
                  </a:lnTo>
                  <a:lnTo>
                    <a:pt x="66184" y="119700"/>
                  </a:lnTo>
                  <a:lnTo>
                    <a:pt x="63092" y="119880"/>
                  </a:lnTo>
                  <a:lnTo>
                    <a:pt x="60000" y="120000"/>
                  </a:lnTo>
                  <a:lnTo>
                    <a:pt x="56907" y="119880"/>
                  </a:lnTo>
                  <a:lnTo>
                    <a:pt x="53875" y="119700"/>
                  </a:lnTo>
                  <a:lnTo>
                    <a:pt x="50901" y="119340"/>
                  </a:lnTo>
                  <a:lnTo>
                    <a:pt x="47928" y="118801"/>
                  </a:lnTo>
                  <a:lnTo>
                    <a:pt x="45014" y="118082"/>
                  </a:lnTo>
                  <a:lnTo>
                    <a:pt x="42160" y="117304"/>
                  </a:lnTo>
                  <a:lnTo>
                    <a:pt x="39365" y="116345"/>
                  </a:lnTo>
                  <a:lnTo>
                    <a:pt x="36630" y="115327"/>
                  </a:lnTo>
                  <a:lnTo>
                    <a:pt x="34013" y="114068"/>
                  </a:lnTo>
                  <a:lnTo>
                    <a:pt x="31397" y="112810"/>
                  </a:lnTo>
                  <a:lnTo>
                    <a:pt x="28899" y="111313"/>
                  </a:lnTo>
                  <a:lnTo>
                    <a:pt x="26521" y="109755"/>
                  </a:lnTo>
                  <a:lnTo>
                    <a:pt x="24083" y="108137"/>
                  </a:lnTo>
                  <a:lnTo>
                    <a:pt x="21823" y="106280"/>
                  </a:lnTo>
                  <a:lnTo>
                    <a:pt x="19682" y="104423"/>
                  </a:lnTo>
                  <a:lnTo>
                    <a:pt x="17542" y="102446"/>
                  </a:lnTo>
                  <a:lnTo>
                    <a:pt x="15639" y="100349"/>
                  </a:lnTo>
                  <a:lnTo>
                    <a:pt x="13736" y="98132"/>
                  </a:lnTo>
                  <a:lnTo>
                    <a:pt x="11952" y="95856"/>
                  </a:lnTo>
                  <a:lnTo>
                    <a:pt x="10227" y="93579"/>
                  </a:lnTo>
                  <a:lnTo>
                    <a:pt x="8681" y="91063"/>
                  </a:lnTo>
                  <a:lnTo>
                    <a:pt x="7254" y="88607"/>
                  </a:lnTo>
                  <a:lnTo>
                    <a:pt x="5887" y="86030"/>
                  </a:lnTo>
                  <a:lnTo>
                    <a:pt x="4757" y="83394"/>
                  </a:lnTo>
                  <a:lnTo>
                    <a:pt x="3627" y="80639"/>
                  </a:lnTo>
                  <a:lnTo>
                    <a:pt x="2735" y="77883"/>
                  </a:lnTo>
                  <a:lnTo>
                    <a:pt x="1902" y="75007"/>
                  </a:lnTo>
                  <a:lnTo>
                    <a:pt x="1248" y="72131"/>
                  </a:lnTo>
                  <a:lnTo>
                    <a:pt x="713" y="69136"/>
                  </a:lnTo>
                  <a:lnTo>
                    <a:pt x="356" y="66140"/>
                  </a:lnTo>
                  <a:lnTo>
                    <a:pt x="118" y="63085"/>
                  </a:lnTo>
                  <a:lnTo>
                    <a:pt x="0" y="60029"/>
                  </a:lnTo>
                  <a:lnTo>
                    <a:pt x="118" y="56914"/>
                  </a:lnTo>
                  <a:lnTo>
                    <a:pt x="356" y="53859"/>
                  </a:lnTo>
                  <a:lnTo>
                    <a:pt x="713" y="50863"/>
                  </a:lnTo>
                  <a:lnTo>
                    <a:pt x="1248" y="47868"/>
                  </a:lnTo>
                  <a:lnTo>
                    <a:pt x="1902" y="44992"/>
                  </a:lnTo>
                  <a:lnTo>
                    <a:pt x="2735" y="42116"/>
                  </a:lnTo>
                  <a:lnTo>
                    <a:pt x="3627" y="39360"/>
                  </a:lnTo>
                  <a:lnTo>
                    <a:pt x="4757" y="36605"/>
                  </a:lnTo>
                  <a:lnTo>
                    <a:pt x="5887" y="33969"/>
                  </a:lnTo>
                  <a:lnTo>
                    <a:pt x="7254" y="31392"/>
                  </a:lnTo>
                  <a:lnTo>
                    <a:pt x="8681" y="28876"/>
                  </a:lnTo>
                  <a:lnTo>
                    <a:pt x="10227" y="26420"/>
                  </a:lnTo>
                  <a:lnTo>
                    <a:pt x="11952" y="24083"/>
                  </a:lnTo>
                  <a:lnTo>
                    <a:pt x="13736" y="21807"/>
                  </a:lnTo>
                  <a:lnTo>
                    <a:pt x="15639" y="19590"/>
                  </a:lnTo>
                  <a:lnTo>
                    <a:pt x="17542" y="17493"/>
                  </a:lnTo>
                  <a:lnTo>
                    <a:pt x="19682" y="15576"/>
                  </a:lnTo>
                  <a:lnTo>
                    <a:pt x="21823" y="13659"/>
                  </a:lnTo>
                  <a:lnTo>
                    <a:pt x="24083" y="11862"/>
                  </a:lnTo>
                  <a:lnTo>
                    <a:pt x="26521" y="10184"/>
                  </a:lnTo>
                  <a:lnTo>
                    <a:pt x="28899" y="8627"/>
                  </a:lnTo>
                  <a:lnTo>
                    <a:pt x="31397" y="7249"/>
                  </a:lnTo>
                  <a:lnTo>
                    <a:pt x="34013" y="5871"/>
                  </a:lnTo>
                  <a:lnTo>
                    <a:pt x="36630" y="4613"/>
                  </a:lnTo>
                  <a:lnTo>
                    <a:pt x="39365" y="3594"/>
                  </a:lnTo>
                  <a:lnTo>
                    <a:pt x="42160" y="2636"/>
                  </a:lnTo>
                  <a:lnTo>
                    <a:pt x="45014" y="1857"/>
                  </a:lnTo>
                  <a:lnTo>
                    <a:pt x="47928" y="1198"/>
                  </a:lnTo>
                  <a:lnTo>
                    <a:pt x="50901" y="599"/>
                  </a:lnTo>
                  <a:lnTo>
                    <a:pt x="53875" y="239"/>
                  </a:lnTo>
                  <a:lnTo>
                    <a:pt x="56907" y="59"/>
                  </a:lnTo>
                  <a:lnTo>
                    <a:pt x="60000" y="0"/>
                  </a:lnTo>
                  <a:lnTo>
                    <a:pt x="63092" y="59"/>
                  </a:lnTo>
                  <a:lnTo>
                    <a:pt x="66184" y="239"/>
                  </a:lnTo>
                  <a:lnTo>
                    <a:pt x="69157" y="599"/>
                  </a:lnTo>
                  <a:lnTo>
                    <a:pt x="72130" y="1198"/>
                  </a:lnTo>
                  <a:lnTo>
                    <a:pt x="75044" y="1857"/>
                  </a:lnTo>
                  <a:lnTo>
                    <a:pt x="77898" y="2636"/>
                  </a:lnTo>
                  <a:lnTo>
                    <a:pt x="80634" y="3594"/>
                  </a:lnTo>
                  <a:lnTo>
                    <a:pt x="83369" y="4613"/>
                  </a:lnTo>
                  <a:lnTo>
                    <a:pt x="86045" y="5871"/>
                  </a:lnTo>
                  <a:lnTo>
                    <a:pt x="88602" y="7249"/>
                  </a:lnTo>
                  <a:lnTo>
                    <a:pt x="91159" y="8627"/>
                  </a:lnTo>
                  <a:lnTo>
                    <a:pt x="93538" y="10184"/>
                  </a:lnTo>
                  <a:lnTo>
                    <a:pt x="95916" y="11862"/>
                  </a:lnTo>
                  <a:lnTo>
                    <a:pt x="98176" y="13659"/>
                  </a:lnTo>
                  <a:lnTo>
                    <a:pt x="100317" y="15576"/>
                  </a:lnTo>
                  <a:lnTo>
                    <a:pt x="102457" y="17493"/>
                  </a:lnTo>
                  <a:lnTo>
                    <a:pt x="104420" y="19590"/>
                  </a:lnTo>
                  <a:lnTo>
                    <a:pt x="106263" y="21807"/>
                  </a:lnTo>
                  <a:lnTo>
                    <a:pt x="108107" y="24083"/>
                  </a:lnTo>
                  <a:lnTo>
                    <a:pt x="109772" y="26420"/>
                  </a:lnTo>
                  <a:lnTo>
                    <a:pt x="111318" y="28876"/>
                  </a:lnTo>
                  <a:lnTo>
                    <a:pt x="112745" y="31392"/>
                  </a:lnTo>
                  <a:lnTo>
                    <a:pt x="114112" y="33969"/>
                  </a:lnTo>
                  <a:lnTo>
                    <a:pt x="115242" y="36605"/>
                  </a:lnTo>
                  <a:lnTo>
                    <a:pt x="116372" y="39360"/>
                  </a:lnTo>
                  <a:lnTo>
                    <a:pt x="117324" y="42116"/>
                  </a:lnTo>
                  <a:lnTo>
                    <a:pt x="118097" y="44992"/>
                  </a:lnTo>
                  <a:lnTo>
                    <a:pt x="118751" y="47868"/>
                  </a:lnTo>
                  <a:lnTo>
                    <a:pt x="119345" y="50863"/>
                  </a:lnTo>
                  <a:lnTo>
                    <a:pt x="119643" y="53859"/>
                  </a:lnTo>
                  <a:lnTo>
                    <a:pt x="119940" y="56914"/>
                  </a:lnTo>
                  <a:lnTo>
                    <a:pt x="120000" y="60029"/>
                  </a:lnTo>
                  <a:close/>
                </a:path>
              </a:pathLst>
            </a:custGeom>
            <a:solidFill>
              <a:srgbClr val="1891AB"/>
            </a:solidFill>
            <a:ln w="9525">
              <a:noFill/>
            </a:ln>
          </p:spPr>
          <p:txBody>
            <a:bodyPr/>
            <a:p>
              <a:endParaRPr lang="zh-CN" altLang="en-US"/>
            </a:p>
          </p:txBody>
        </p:sp>
        <p:sp>
          <p:nvSpPr>
            <p:cNvPr id="144410" name="任意多边形 24"/>
            <p:cNvSpPr/>
            <p:nvPr>
              <p:custDataLst>
                <p:tags r:id="rId17"/>
              </p:custDataLst>
            </p:nvPr>
          </p:nvSpPr>
          <p:spPr>
            <a:xfrm flipH="1">
              <a:off x="10467" y="4889"/>
              <a:ext cx="917" cy="938"/>
            </a:xfrm>
            <a:custGeom>
              <a:avLst/>
              <a:gdLst/>
              <a:ahLst/>
              <a:cxnLst/>
              <a:pathLst>
                <a:path w="120000" h="120000">
                  <a:moveTo>
                    <a:pt x="120000" y="60017"/>
                  </a:moveTo>
                  <a:lnTo>
                    <a:pt x="119930" y="63128"/>
                  </a:lnTo>
                  <a:lnTo>
                    <a:pt x="119687" y="66169"/>
                  </a:lnTo>
                  <a:lnTo>
                    <a:pt x="119270" y="69175"/>
                  </a:lnTo>
                  <a:lnTo>
                    <a:pt x="118784" y="72111"/>
                  </a:lnTo>
                  <a:lnTo>
                    <a:pt x="118125" y="75013"/>
                  </a:lnTo>
                  <a:lnTo>
                    <a:pt x="117291" y="77844"/>
                  </a:lnTo>
                  <a:lnTo>
                    <a:pt x="116319" y="80640"/>
                  </a:lnTo>
                  <a:lnTo>
                    <a:pt x="115277" y="83367"/>
                  </a:lnTo>
                  <a:lnTo>
                    <a:pt x="114062" y="86058"/>
                  </a:lnTo>
                  <a:lnTo>
                    <a:pt x="112743" y="88610"/>
                  </a:lnTo>
                  <a:lnTo>
                    <a:pt x="111319" y="91162"/>
                  </a:lnTo>
                  <a:lnTo>
                    <a:pt x="109756" y="93574"/>
                  </a:lnTo>
                  <a:lnTo>
                    <a:pt x="108055" y="95916"/>
                  </a:lnTo>
                  <a:lnTo>
                    <a:pt x="106284" y="98188"/>
                  </a:lnTo>
                  <a:lnTo>
                    <a:pt x="104409" y="100355"/>
                  </a:lnTo>
                  <a:lnTo>
                    <a:pt x="102430" y="102452"/>
                  </a:lnTo>
                  <a:lnTo>
                    <a:pt x="100347" y="104410"/>
                  </a:lnTo>
                  <a:lnTo>
                    <a:pt x="98159" y="106297"/>
                  </a:lnTo>
                  <a:lnTo>
                    <a:pt x="95902" y="108115"/>
                  </a:lnTo>
                  <a:lnTo>
                    <a:pt x="93541" y="109793"/>
                  </a:lnTo>
                  <a:lnTo>
                    <a:pt x="91111" y="111331"/>
                  </a:lnTo>
                  <a:lnTo>
                    <a:pt x="88611" y="112764"/>
                  </a:lnTo>
                  <a:lnTo>
                    <a:pt x="86006" y="114092"/>
                  </a:lnTo>
                  <a:lnTo>
                    <a:pt x="83333" y="115281"/>
                  </a:lnTo>
                  <a:lnTo>
                    <a:pt x="80625" y="116399"/>
                  </a:lnTo>
                  <a:lnTo>
                    <a:pt x="77847" y="117343"/>
                  </a:lnTo>
                  <a:lnTo>
                    <a:pt x="75000" y="118112"/>
                  </a:lnTo>
                  <a:lnTo>
                    <a:pt x="72083" y="118811"/>
                  </a:lnTo>
                  <a:lnTo>
                    <a:pt x="69131" y="119335"/>
                  </a:lnTo>
                  <a:lnTo>
                    <a:pt x="66111" y="119720"/>
                  </a:lnTo>
                  <a:lnTo>
                    <a:pt x="63090" y="119930"/>
                  </a:lnTo>
                  <a:lnTo>
                    <a:pt x="60000" y="120000"/>
                  </a:lnTo>
                  <a:lnTo>
                    <a:pt x="56909" y="119930"/>
                  </a:lnTo>
                  <a:lnTo>
                    <a:pt x="53888" y="119720"/>
                  </a:lnTo>
                  <a:lnTo>
                    <a:pt x="50868" y="119335"/>
                  </a:lnTo>
                  <a:lnTo>
                    <a:pt x="47916" y="118811"/>
                  </a:lnTo>
                  <a:lnTo>
                    <a:pt x="45000" y="118112"/>
                  </a:lnTo>
                  <a:lnTo>
                    <a:pt x="42152" y="117343"/>
                  </a:lnTo>
                  <a:lnTo>
                    <a:pt x="39375" y="116399"/>
                  </a:lnTo>
                  <a:lnTo>
                    <a:pt x="36666" y="115281"/>
                  </a:lnTo>
                  <a:lnTo>
                    <a:pt x="33958" y="114092"/>
                  </a:lnTo>
                  <a:lnTo>
                    <a:pt x="31388" y="112764"/>
                  </a:lnTo>
                  <a:lnTo>
                    <a:pt x="28854" y="111331"/>
                  </a:lnTo>
                  <a:lnTo>
                    <a:pt x="26458" y="109793"/>
                  </a:lnTo>
                  <a:lnTo>
                    <a:pt x="24097" y="108115"/>
                  </a:lnTo>
                  <a:lnTo>
                    <a:pt x="21840" y="106297"/>
                  </a:lnTo>
                  <a:lnTo>
                    <a:pt x="19652" y="104410"/>
                  </a:lnTo>
                  <a:lnTo>
                    <a:pt x="17569" y="102452"/>
                  </a:lnTo>
                  <a:lnTo>
                    <a:pt x="15555" y="100355"/>
                  </a:lnTo>
                  <a:lnTo>
                    <a:pt x="13680" y="98188"/>
                  </a:lnTo>
                  <a:lnTo>
                    <a:pt x="11909" y="95916"/>
                  </a:lnTo>
                  <a:lnTo>
                    <a:pt x="10243" y="93574"/>
                  </a:lnTo>
                  <a:lnTo>
                    <a:pt x="8680" y="91162"/>
                  </a:lnTo>
                  <a:lnTo>
                    <a:pt x="7256" y="88610"/>
                  </a:lnTo>
                  <a:lnTo>
                    <a:pt x="5902" y="86058"/>
                  </a:lnTo>
                  <a:lnTo>
                    <a:pt x="4722" y="83367"/>
                  </a:lnTo>
                  <a:lnTo>
                    <a:pt x="3611" y="80640"/>
                  </a:lnTo>
                  <a:lnTo>
                    <a:pt x="2673" y="77844"/>
                  </a:lnTo>
                  <a:lnTo>
                    <a:pt x="1875" y="75013"/>
                  </a:lnTo>
                  <a:lnTo>
                    <a:pt x="1215" y="72111"/>
                  </a:lnTo>
                  <a:lnTo>
                    <a:pt x="694" y="69175"/>
                  </a:lnTo>
                  <a:lnTo>
                    <a:pt x="312" y="66169"/>
                  </a:lnTo>
                  <a:lnTo>
                    <a:pt x="69" y="63128"/>
                  </a:lnTo>
                  <a:lnTo>
                    <a:pt x="0" y="60017"/>
                  </a:lnTo>
                  <a:lnTo>
                    <a:pt x="69" y="56941"/>
                  </a:lnTo>
                  <a:lnTo>
                    <a:pt x="312" y="53900"/>
                  </a:lnTo>
                  <a:lnTo>
                    <a:pt x="694" y="50859"/>
                  </a:lnTo>
                  <a:lnTo>
                    <a:pt x="1215" y="47923"/>
                  </a:lnTo>
                  <a:lnTo>
                    <a:pt x="1875" y="45021"/>
                  </a:lnTo>
                  <a:lnTo>
                    <a:pt x="2673" y="42190"/>
                  </a:lnTo>
                  <a:lnTo>
                    <a:pt x="3611" y="39394"/>
                  </a:lnTo>
                  <a:lnTo>
                    <a:pt x="4722" y="36667"/>
                  </a:lnTo>
                  <a:lnTo>
                    <a:pt x="5902" y="34011"/>
                  </a:lnTo>
                  <a:lnTo>
                    <a:pt x="7256" y="31424"/>
                  </a:lnTo>
                  <a:lnTo>
                    <a:pt x="8680" y="28907"/>
                  </a:lnTo>
                  <a:lnTo>
                    <a:pt x="10243" y="26460"/>
                  </a:lnTo>
                  <a:lnTo>
                    <a:pt x="11909" y="24118"/>
                  </a:lnTo>
                  <a:lnTo>
                    <a:pt x="13680" y="21846"/>
                  </a:lnTo>
                  <a:lnTo>
                    <a:pt x="15555" y="19644"/>
                  </a:lnTo>
                  <a:lnTo>
                    <a:pt x="17569" y="17582"/>
                  </a:lnTo>
                  <a:lnTo>
                    <a:pt x="19652" y="15624"/>
                  </a:lnTo>
                  <a:lnTo>
                    <a:pt x="21840" y="13737"/>
                  </a:lnTo>
                  <a:lnTo>
                    <a:pt x="24097" y="11954"/>
                  </a:lnTo>
                  <a:lnTo>
                    <a:pt x="26458" y="10241"/>
                  </a:lnTo>
                  <a:lnTo>
                    <a:pt x="28854" y="8703"/>
                  </a:lnTo>
                  <a:lnTo>
                    <a:pt x="31388" y="7270"/>
                  </a:lnTo>
                  <a:lnTo>
                    <a:pt x="33958" y="5942"/>
                  </a:lnTo>
                  <a:lnTo>
                    <a:pt x="36666" y="4753"/>
                  </a:lnTo>
                  <a:lnTo>
                    <a:pt x="39375" y="3635"/>
                  </a:lnTo>
                  <a:lnTo>
                    <a:pt x="42152" y="2691"/>
                  </a:lnTo>
                  <a:lnTo>
                    <a:pt x="45000" y="1887"/>
                  </a:lnTo>
                  <a:lnTo>
                    <a:pt x="47916" y="1223"/>
                  </a:lnTo>
                  <a:lnTo>
                    <a:pt x="50868" y="699"/>
                  </a:lnTo>
                  <a:lnTo>
                    <a:pt x="53888" y="314"/>
                  </a:lnTo>
                  <a:lnTo>
                    <a:pt x="56909" y="104"/>
                  </a:lnTo>
                  <a:lnTo>
                    <a:pt x="60000" y="0"/>
                  </a:lnTo>
                  <a:lnTo>
                    <a:pt x="63090" y="104"/>
                  </a:lnTo>
                  <a:lnTo>
                    <a:pt x="66111" y="314"/>
                  </a:lnTo>
                  <a:lnTo>
                    <a:pt x="69131" y="699"/>
                  </a:lnTo>
                  <a:lnTo>
                    <a:pt x="72083" y="1223"/>
                  </a:lnTo>
                  <a:lnTo>
                    <a:pt x="75000" y="1887"/>
                  </a:lnTo>
                  <a:lnTo>
                    <a:pt x="77847" y="2691"/>
                  </a:lnTo>
                  <a:lnTo>
                    <a:pt x="80625" y="3635"/>
                  </a:lnTo>
                  <a:lnTo>
                    <a:pt x="83333" y="4753"/>
                  </a:lnTo>
                  <a:lnTo>
                    <a:pt x="86006" y="5942"/>
                  </a:lnTo>
                  <a:lnTo>
                    <a:pt x="88611" y="7270"/>
                  </a:lnTo>
                  <a:lnTo>
                    <a:pt x="91111" y="8703"/>
                  </a:lnTo>
                  <a:lnTo>
                    <a:pt x="93541" y="10241"/>
                  </a:lnTo>
                  <a:lnTo>
                    <a:pt x="95902" y="11954"/>
                  </a:lnTo>
                  <a:lnTo>
                    <a:pt x="98159" y="13737"/>
                  </a:lnTo>
                  <a:lnTo>
                    <a:pt x="100347" y="15624"/>
                  </a:lnTo>
                  <a:lnTo>
                    <a:pt x="102430" y="17582"/>
                  </a:lnTo>
                  <a:lnTo>
                    <a:pt x="104409" y="19644"/>
                  </a:lnTo>
                  <a:lnTo>
                    <a:pt x="106284" y="21846"/>
                  </a:lnTo>
                  <a:lnTo>
                    <a:pt x="108055" y="24118"/>
                  </a:lnTo>
                  <a:lnTo>
                    <a:pt x="109756" y="26460"/>
                  </a:lnTo>
                  <a:lnTo>
                    <a:pt x="111319" y="28907"/>
                  </a:lnTo>
                  <a:lnTo>
                    <a:pt x="112743" y="31424"/>
                  </a:lnTo>
                  <a:lnTo>
                    <a:pt x="114062" y="34011"/>
                  </a:lnTo>
                  <a:lnTo>
                    <a:pt x="115277" y="36667"/>
                  </a:lnTo>
                  <a:lnTo>
                    <a:pt x="116319" y="39394"/>
                  </a:lnTo>
                  <a:lnTo>
                    <a:pt x="117291" y="42190"/>
                  </a:lnTo>
                  <a:lnTo>
                    <a:pt x="118125" y="45021"/>
                  </a:lnTo>
                  <a:lnTo>
                    <a:pt x="118784" y="47923"/>
                  </a:lnTo>
                  <a:lnTo>
                    <a:pt x="119270" y="50859"/>
                  </a:lnTo>
                  <a:lnTo>
                    <a:pt x="119687" y="53900"/>
                  </a:lnTo>
                  <a:lnTo>
                    <a:pt x="119930" y="56941"/>
                  </a:lnTo>
                  <a:lnTo>
                    <a:pt x="120000" y="60017"/>
                  </a:lnTo>
                  <a:close/>
                </a:path>
              </a:pathLst>
            </a:custGeom>
            <a:solidFill>
              <a:srgbClr val="4A5E94"/>
            </a:solidFill>
            <a:ln w="9525">
              <a:noFill/>
            </a:ln>
          </p:spPr>
          <p:txBody>
            <a:bodyPr/>
            <a:p>
              <a:endParaRPr lang="zh-CN" altLang="en-US"/>
            </a:p>
          </p:txBody>
        </p:sp>
        <p:sp>
          <p:nvSpPr>
            <p:cNvPr id="144411" name="任意多边形 269"/>
            <p:cNvSpPr/>
            <p:nvPr>
              <p:custDataLst>
                <p:tags r:id="rId18"/>
              </p:custDataLst>
            </p:nvPr>
          </p:nvSpPr>
          <p:spPr>
            <a:xfrm flipH="1">
              <a:off x="10964" y="5951"/>
              <a:ext cx="462" cy="472"/>
            </a:xfrm>
            <a:custGeom>
              <a:avLst/>
              <a:gdLst/>
              <a:ahLst/>
              <a:cxnLst/>
              <a:pathLst>
                <a:path w="120000" h="120000">
                  <a:moveTo>
                    <a:pt x="120000" y="60000"/>
                  </a:moveTo>
                  <a:lnTo>
                    <a:pt x="119930" y="63125"/>
                  </a:lnTo>
                  <a:lnTo>
                    <a:pt x="119723" y="66111"/>
                  </a:lnTo>
                  <a:lnTo>
                    <a:pt x="119309" y="69166"/>
                  </a:lnTo>
                  <a:lnTo>
                    <a:pt x="118826" y="72152"/>
                  </a:lnTo>
                  <a:lnTo>
                    <a:pt x="118136" y="75069"/>
                  </a:lnTo>
                  <a:lnTo>
                    <a:pt x="117308" y="77847"/>
                  </a:lnTo>
                  <a:lnTo>
                    <a:pt x="116342" y="80694"/>
                  </a:lnTo>
                  <a:lnTo>
                    <a:pt x="115238" y="83402"/>
                  </a:lnTo>
                  <a:lnTo>
                    <a:pt x="114065" y="85972"/>
                  </a:lnTo>
                  <a:lnTo>
                    <a:pt x="112823" y="88611"/>
                  </a:lnTo>
                  <a:lnTo>
                    <a:pt x="111305" y="91111"/>
                  </a:lnTo>
                  <a:lnTo>
                    <a:pt x="109787" y="93611"/>
                  </a:lnTo>
                  <a:lnTo>
                    <a:pt x="108062" y="95902"/>
                  </a:lnTo>
                  <a:lnTo>
                    <a:pt x="106336" y="98194"/>
                  </a:lnTo>
                  <a:lnTo>
                    <a:pt x="104404" y="100347"/>
                  </a:lnTo>
                  <a:lnTo>
                    <a:pt x="102403" y="102430"/>
                  </a:lnTo>
                  <a:lnTo>
                    <a:pt x="100333" y="104375"/>
                  </a:lnTo>
                  <a:lnTo>
                    <a:pt x="98125" y="106319"/>
                  </a:lnTo>
                  <a:lnTo>
                    <a:pt x="95917" y="108055"/>
                  </a:lnTo>
                  <a:lnTo>
                    <a:pt x="93571" y="109791"/>
                  </a:lnTo>
                  <a:lnTo>
                    <a:pt x="91086" y="111319"/>
                  </a:lnTo>
                  <a:lnTo>
                    <a:pt x="88602" y="112777"/>
                  </a:lnTo>
                  <a:lnTo>
                    <a:pt x="85980" y="114097"/>
                  </a:lnTo>
                  <a:lnTo>
                    <a:pt x="83358" y="115277"/>
                  </a:lnTo>
                  <a:lnTo>
                    <a:pt x="80667" y="116388"/>
                  </a:lnTo>
                  <a:lnTo>
                    <a:pt x="77906" y="117291"/>
                  </a:lnTo>
                  <a:lnTo>
                    <a:pt x="75008" y="118125"/>
                  </a:lnTo>
                  <a:lnTo>
                    <a:pt x="72110" y="118819"/>
                  </a:lnTo>
                  <a:lnTo>
                    <a:pt x="69143" y="119305"/>
                  </a:lnTo>
                  <a:lnTo>
                    <a:pt x="66175" y="119722"/>
                  </a:lnTo>
                  <a:lnTo>
                    <a:pt x="63070" y="119930"/>
                  </a:lnTo>
                  <a:lnTo>
                    <a:pt x="60034" y="120000"/>
                  </a:lnTo>
                  <a:lnTo>
                    <a:pt x="56929" y="119930"/>
                  </a:lnTo>
                  <a:lnTo>
                    <a:pt x="53824" y="119722"/>
                  </a:lnTo>
                  <a:lnTo>
                    <a:pt x="50856" y="119305"/>
                  </a:lnTo>
                  <a:lnTo>
                    <a:pt x="47889" y="118819"/>
                  </a:lnTo>
                  <a:lnTo>
                    <a:pt x="44991" y="118125"/>
                  </a:lnTo>
                  <a:lnTo>
                    <a:pt x="42162" y="117291"/>
                  </a:lnTo>
                  <a:lnTo>
                    <a:pt x="39332" y="116388"/>
                  </a:lnTo>
                  <a:lnTo>
                    <a:pt x="36641" y="115277"/>
                  </a:lnTo>
                  <a:lnTo>
                    <a:pt x="33950" y="114097"/>
                  </a:lnTo>
                  <a:lnTo>
                    <a:pt x="31397" y="112777"/>
                  </a:lnTo>
                  <a:lnTo>
                    <a:pt x="28844" y="111319"/>
                  </a:lnTo>
                  <a:lnTo>
                    <a:pt x="26428" y="109791"/>
                  </a:lnTo>
                  <a:lnTo>
                    <a:pt x="24082" y="108055"/>
                  </a:lnTo>
                  <a:lnTo>
                    <a:pt x="21805" y="106319"/>
                  </a:lnTo>
                  <a:lnTo>
                    <a:pt x="19597" y="104375"/>
                  </a:lnTo>
                  <a:lnTo>
                    <a:pt x="17596" y="102430"/>
                  </a:lnTo>
                  <a:lnTo>
                    <a:pt x="15526" y="100347"/>
                  </a:lnTo>
                  <a:lnTo>
                    <a:pt x="13663" y="98194"/>
                  </a:lnTo>
                  <a:lnTo>
                    <a:pt x="11868" y="95902"/>
                  </a:lnTo>
                  <a:lnTo>
                    <a:pt x="10212" y="93611"/>
                  </a:lnTo>
                  <a:lnTo>
                    <a:pt x="8625" y="91111"/>
                  </a:lnTo>
                  <a:lnTo>
                    <a:pt x="7245" y="88611"/>
                  </a:lnTo>
                  <a:lnTo>
                    <a:pt x="5865" y="85972"/>
                  </a:lnTo>
                  <a:lnTo>
                    <a:pt x="4761" y="83402"/>
                  </a:lnTo>
                  <a:lnTo>
                    <a:pt x="3588" y="80694"/>
                  </a:lnTo>
                  <a:lnTo>
                    <a:pt x="2691" y="77847"/>
                  </a:lnTo>
                  <a:lnTo>
                    <a:pt x="1863" y="75069"/>
                  </a:lnTo>
                  <a:lnTo>
                    <a:pt x="1242" y="72152"/>
                  </a:lnTo>
                  <a:lnTo>
                    <a:pt x="690" y="69166"/>
                  </a:lnTo>
                  <a:lnTo>
                    <a:pt x="276" y="66111"/>
                  </a:lnTo>
                  <a:lnTo>
                    <a:pt x="69" y="63125"/>
                  </a:lnTo>
                  <a:lnTo>
                    <a:pt x="0" y="60000"/>
                  </a:lnTo>
                  <a:lnTo>
                    <a:pt x="69" y="56944"/>
                  </a:lnTo>
                  <a:lnTo>
                    <a:pt x="276" y="53888"/>
                  </a:lnTo>
                  <a:lnTo>
                    <a:pt x="690" y="50902"/>
                  </a:lnTo>
                  <a:lnTo>
                    <a:pt x="1242" y="47916"/>
                  </a:lnTo>
                  <a:lnTo>
                    <a:pt x="1863" y="45000"/>
                  </a:lnTo>
                  <a:lnTo>
                    <a:pt x="2691" y="42152"/>
                  </a:lnTo>
                  <a:lnTo>
                    <a:pt x="3588" y="39375"/>
                  </a:lnTo>
                  <a:lnTo>
                    <a:pt x="4761" y="36666"/>
                  </a:lnTo>
                  <a:lnTo>
                    <a:pt x="5865" y="33958"/>
                  </a:lnTo>
                  <a:lnTo>
                    <a:pt x="7245" y="31458"/>
                  </a:lnTo>
                  <a:lnTo>
                    <a:pt x="8625" y="28888"/>
                  </a:lnTo>
                  <a:lnTo>
                    <a:pt x="10212" y="26458"/>
                  </a:lnTo>
                  <a:lnTo>
                    <a:pt x="11868" y="24097"/>
                  </a:lnTo>
                  <a:lnTo>
                    <a:pt x="13663" y="21805"/>
                  </a:lnTo>
                  <a:lnTo>
                    <a:pt x="15526" y="19652"/>
                  </a:lnTo>
                  <a:lnTo>
                    <a:pt x="17596" y="17569"/>
                  </a:lnTo>
                  <a:lnTo>
                    <a:pt x="19597" y="15625"/>
                  </a:lnTo>
                  <a:lnTo>
                    <a:pt x="21805" y="13750"/>
                  </a:lnTo>
                  <a:lnTo>
                    <a:pt x="24082" y="11944"/>
                  </a:lnTo>
                  <a:lnTo>
                    <a:pt x="26428" y="10277"/>
                  </a:lnTo>
                  <a:lnTo>
                    <a:pt x="28844" y="8680"/>
                  </a:lnTo>
                  <a:lnTo>
                    <a:pt x="31397" y="7291"/>
                  </a:lnTo>
                  <a:lnTo>
                    <a:pt x="33950" y="5902"/>
                  </a:lnTo>
                  <a:lnTo>
                    <a:pt x="36641" y="4722"/>
                  </a:lnTo>
                  <a:lnTo>
                    <a:pt x="39332" y="3680"/>
                  </a:lnTo>
                  <a:lnTo>
                    <a:pt x="42162" y="2708"/>
                  </a:lnTo>
                  <a:lnTo>
                    <a:pt x="44991" y="1875"/>
                  </a:lnTo>
                  <a:lnTo>
                    <a:pt x="47889" y="1180"/>
                  </a:lnTo>
                  <a:lnTo>
                    <a:pt x="50856" y="625"/>
                  </a:lnTo>
                  <a:lnTo>
                    <a:pt x="53824" y="277"/>
                  </a:lnTo>
                  <a:lnTo>
                    <a:pt x="56929" y="69"/>
                  </a:lnTo>
                  <a:lnTo>
                    <a:pt x="60034" y="0"/>
                  </a:lnTo>
                  <a:lnTo>
                    <a:pt x="63070" y="69"/>
                  </a:lnTo>
                  <a:lnTo>
                    <a:pt x="66175" y="277"/>
                  </a:lnTo>
                  <a:lnTo>
                    <a:pt x="69143" y="625"/>
                  </a:lnTo>
                  <a:lnTo>
                    <a:pt x="72110" y="1180"/>
                  </a:lnTo>
                  <a:lnTo>
                    <a:pt x="75008" y="1875"/>
                  </a:lnTo>
                  <a:lnTo>
                    <a:pt x="77906" y="2708"/>
                  </a:lnTo>
                  <a:lnTo>
                    <a:pt x="80667" y="3680"/>
                  </a:lnTo>
                  <a:lnTo>
                    <a:pt x="83358" y="4722"/>
                  </a:lnTo>
                  <a:lnTo>
                    <a:pt x="85980" y="5902"/>
                  </a:lnTo>
                  <a:lnTo>
                    <a:pt x="88602" y="7291"/>
                  </a:lnTo>
                  <a:lnTo>
                    <a:pt x="91086" y="8680"/>
                  </a:lnTo>
                  <a:lnTo>
                    <a:pt x="93571" y="10277"/>
                  </a:lnTo>
                  <a:lnTo>
                    <a:pt x="95917" y="11944"/>
                  </a:lnTo>
                  <a:lnTo>
                    <a:pt x="98125" y="13750"/>
                  </a:lnTo>
                  <a:lnTo>
                    <a:pt x="100333" y="15625"/>
                  </a:lnTo>
                  <a:lnTo>
                    <a:pt x="102403" y="17569"/>
                  </a:lnTo>
                  <a:lnTo>
                    <a:pt x="104404" y="19652"/>
                  </a:lnTo>
                  <a:lnTo>
                    <a:pt x="106336" y="21805"/>
                  </a:lnTo>
                  <a:lnTo>
                    <a:pt x="108062" y="24097"/>
                  </a:lnTo>
                  <a:lnTo>
                    <a:pt x="109787" y="26458"/>
                  </a:lnTo>
                  <a:lnTo>
                    <a:pt x="111305" y="28888"/>
                  </a:lnTo>
                  <a:lnTo>
                    <a:pt x="112823" y="31458"/>
                  </a:lnTo>
                  <a:lnTo>
                    <a:pt x="114065" y="33958"/>
                  </a:lnTo>
                  <a:lnTo>
                    <a:pt x="115238" y="36666"/>
                  </a:lnTo>
                  <a:lnTo>
                    <a:pt x="116342" y="39375"/>
                  </a:lnTo>
                  <a:lnTo>
                    <a:pt x="117308" y="42152"/>
                  </a:lnTo>
                  <a:lnTo>
                    <a:pt x="118136" y="45000"/>
                  </a:lnTo>
                  <a:lnTo>
                    <a:pt x="118826" y="47916"/>
                  </a:lnTo>
                  <a:lnTo>
                    <a:pt x="119309" y="50902"/>
                  </a:lnTo>
                  <a:lnTo>
                    <a:pt x="119723" y="53888"/>
                  </a:lnTo>
                  <a:lnTo>
                    <a:pt x="119930" y="56944"/>
                  </a:lnTo>
                  <a:lnTo>
                    <a:pt x="120000" y="60000"/>
                  </a:lnTo>
                  <a:close/>
                </a:path>
              </a:pathLst>
            </a:custGeom>
            <a:solidFill>
              <a:srgbClr val="00A09D"/>
            </a:solidFill>
            <a:ln w="9525">
              <a:noFill/>
            </a:ln>
          </p:spPr>
          <p:txBody>
            <a:bodyPr/>
            <a:p>
              <a:endParaRPr lang="zh-CN" altLang="en-US"/>
            </a:p>
          </p:txBody>
        </p:sp>
        <p:sp>
          <p:nvSpPr>
            <p:cNvPr id="144412" name="任意多边形 270"/>
            <p:cNvSpPr/>
            <p:nvPr>
              <p:custDataLst>
                <p:tags r:id="rId19"/>
              </p:custDataLst>
            </p:nvPr>
          </p:nvSpPr>
          <p:spPr>
            <a:xfrm>
              <a:off x="10683" y="5125"/>
              <a:ext cx="508" cy="489"/>
            </a:xfrm>
            <a:custGeom>
              <a:avLst/>
              <a:gdLst/>
              <a:ahLst/>
              <a:cxnLst>
                <a:cxn ang="0">
                  <a:pos x="252" y="79"/>
                </a:cxn>
                <a:cxn ang="0">
                  <a:pos x="274" y="100"/>
                </a:cxn>
                <a:cxn ang="0">
                  <a:pos x="274" y="236"/>
                </a:cxn>
                <a:cxn ang="0">
                  <a:pos x="393" y="236"/>
                </a:cxn>
                <a:cxn ang="0">
                  <a:pos x="414" y="257"/>
                </a:cxn>
                <a:cxn ang="0">
                  <a:pos x="393" y="278"/>
                </a:cxn>
                <a:cxn ang="0">
                  <a:pos x="252" y="278"/>
                </a:cxn>
                <a:cxn ang="0">
                  <a:pos x="231" y="257"/>
                </a:cxn>
                <a:cxn ang="0">
                  <a:pos x="231" y="100"/>
                </a:cxn>
                <a:cxn ang="0">
                  <a:pos x="252" y="79"/>
                </a:cxn>
                <a:cxn ang="0">
                  <a:pos x="253" y="0"/>
                </a:cxn>
                <a:cxn ang="0">
                  <a:pos x="508" y="244"/>
                </a:cxn>
                <a:cxn ang="0">
                  <a:pos x="253" y="489"/>
                </a:cxn>
                <a:cxn ang="0">
                  <a:pos x="29" y="361"/>
                </a:cxn>
                <a:cxn ang="0">
                  <a:pos x="29" y="353"/>
                </a:cxn>
                <a:cxn ang="0">
                  <a:pos x="34" y="346"/>
                </a:cxn>
                <a:cxn ang="0">
                  <a:pos x="63" y="333"/>
                </a:cxn>
                <a:cxn ang="0">
                  <a:pos x="77" y="337"/>
                </a:cxn>
                <a:cxn ang="0">
                  <a:pos x="253" y="437"/>
                </a:cxn>
                <a:cxn ang="0">
                  <a:pos x="453" y="244"/>
                </a:cxn>
                <a:cxn ang="0">
                  <a:pos x="253" y="51"/>
                </a:cxn>
                <a:cxn ang="0">
                  <a:pos x="123" y="98"/>
                </a:cxn>
                <a:cxn ang="0">
                  <a:pos x="170" y="116"/>
                </a:cxn>
                <a:cxn ang="0">
                  <a:pos x="176" y="124"/>
                </a:cxn>
                <a:cxn ang="0">
                  <a:pos x="172" y="134"/>
                </a:cxn>
                <a:cxn ang="0">
                  <a:pos x="40" y="233"/>
                </a:cxn>
                <a:cxn ang="0">
                  <a:pos x="29" y="234"/>
                </a:cxn>
                <a:cxn ang="0">
                  <a:pos x="23" y="226"/>
                </a:cxn>
                <a:cxn ang="0">
                  <a:pos x="0" y="67"/>
                </a:cxn>
                <a:cxn ang="0">
                  <a:pos x="3" y="57"/>
                </a:cxn>
                <a:cxn ang="0">
                  <a:pos x="14" y="56"/>
                </a:cxn>
                <a:cxn ang="0">
                  <a:pos x="68" y="76"/>
                </a:cxn>
                <a:cxn ang="0">
                  <a:pos x="253" y="0"/>
                </a:cxn>
              </a:cxnLst>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rgbClr val="FFFFFF"/>
            </a:solidFill>
            <a:ln w="9525">
              <a:noFill/>
            </a:ln>
          </p:spPr>
          <p:txBody>
            <a:bodyPr/>
            <a:p>
              <a:endParaRPr lang="zh-CN" altLang="en-US"/>
            </a:p>
          </p:txBody>
        </p:sp>
        <p:sp>
          <p:nvSpPr>
            <p:cNvPr id="144413" name="任意多边形 271"/>
            <p:cNvSpPr/>
            <p:nvPr>
              <p:custDataLst>
                <p:tags r:id="rId20"/>
              </p:custDataLst>
            </p:nvPr>
          </p:nvSpPr>
          <p:spPr>
            <a:xfrm>
              <a:off x="9107" y="4482"/>
              <a:ext cx="741" cy="714"/>
            </a:xfrm>
            <a:custGeom>
              <a:avLst/>
              <a:gdLst/>
              <a:ahLst/>
              <a:cxnLst>
                <a:cxn ang="0">
                  <a:pos x="370" y="0"/>
                </a:cxn>
                <a:cxn ang="0">
                  <a:pos x="0" y="714"/>
                </a:cxn>
                <a:cxn ang="0">
                  <a:pos x="741" y="714"/>
                </a:cxn>
                <a:cxn ang="0">
                  <a:pos x="370" y="0"/>
                </a:cxn>
                <a:cxn ang="0">
                  <a:pos x="370" y="117"/>
                </a:cxn>
                <a:cxn ang="0">
                  <a:pos x="487" y="342"/>
                </a:cxn>
                <a:cxn ang="0">
                  <a:pos x="253" y="342"/>
                </a:cxn>
                <a:cxn ang="0">
                  <a:pos x="370" y="117"/>
                </a:cxn>
                <a:cxn ang="0">
                  <a:pos x="91" y="655"/>
                </a:cxn>
                <a:cxn ang="0">
                  <a:pos x="208" y="430"/>
                </a:cxn>
                <a:cxn ang="0">
                  <a:pos x="324" y="655"/>
                </a:cxn>
                <a:cxn ang="0">
                  <a:pos x="91" y="655"/>
                </a:cxn>
                <a:cxn ang="0">
                  <a:pos x="253" y="401"/>
                </a:cxn>
                <a:cxn ang="0">
                  <a:pos x="487" y="401"/>
                </a:cxn>
                <a:cxn ang="0">
                  <a:pos x="370" y="625"/>
                </a:cxn>
                <a:cxn ang="0">
                  <a:pos x="253" y="401"/>
                </a:cxn>
                <a:cxn ang="0">
                  <a:pos x="532" y="430"/>
                </a:cxn>
                <a:cxn ang="0">
                  <a:pos x="649" y="655"/>
                </a:cxn>
                <a:cxn ang="0">
                  <a:pos x="416" y="655"/>
                </a:cxn>
                <a:cxn ang="0">
                  <a:pos x="532" y="430"/>
                </a:cxn>
              </a:cxnLst>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rgbClr val="FFFFFF"/>
            </a:solidFill>
            <a:ln w="9525">
              <a:noFill/>
            </a:ln>
          </p:spPr>
          <p:txBody>
            <a:bodyPr/>
            <a:p>
              <a:endParaRPr lang="zh-CN" altLang="en-US"/>
            </a:p>
          </p:txBody>
        </p:sp>
        <p:sp>
          <p:nvSpPr>
            <p:cNvPr id="144414" name="任意多边形 272"/>
            <p:cNvSpPr/>
            <p:nvPr>
              <p:custDataLst>
                <p:tags r:id="rId21"/>
              </p:custDataLst>
            </p:nvPr>
          </p:nvSpPr>
          <p:spPr>
            <a:xfrm>
              <a:off x="7973" y="6342"/>
              <a:ext cx="434" cy="418"/>
            </a:xfrm>
            <a:custGeom>
              <a:avLst/>
              <a:gdLst/>
              <a:ahLst/>
              <a:cxnLst>
                <a:cxn ang="0">
                  <a:pos x="0" y="278"/>
                </a:cxn>
                <a:cxn ang="0">
                  <a:pos x="75" y="278"/>
                </a:cxn>
                <a:cxn ang="0">
                  <a:pos x="75" y="418"/>
                </a:cxn>
                <a:cxn ang="0">
                  <a:pos x="0" y="418"/>
                </a:cxn>
                <a:cxn ang="0">
                  <a:pos x="113" y="226"/>
                </a:cxn>
                <a:cxn ang="0">
                  <a:pos x="188" y="226"/>
                </a:cxn>
                <a:cxn ang="0">
                  <a:pos x="188" y="418"/>
                </a:cxn>
                <a:cxn ang="0">
                  <a:pos x="113" y="418"/>
                </a:cxn>
                <a:cxn ang="0">
                  <a:pos x="226" y="174"/>
                </a:cxn>
                <a:cxn ang="0">
                  <a:pos x="301" y="174"/>
                </a:cxn>
                <a:cxn ang="0">
                  <a:pos x="301" y="418"/>
                </a:cxn>
                <a:cxn ang="0">
                  <a:pos x="226" y="418"/>
                </a:cxn>
                <a:cxn ang="0">
                  <a:pos x="339" y="139"/>
                </a:cxn>
                <a:cxn ang="0">
                  <a:pos x="415" y="139"/>
                </a:cxn>
                <a:cxn ang="0">
                  <a:pos x="415" y="418"/>
                </a:cxn>
                <a:cxn ang="0">
                  <a:pos x="339" y="418"/>
                </a:cxn>
                <a:cxn ang="0">
                  <a:pos x="339" y="0"/>
                </a:cxn>
                <a:cxn ang="0">
                  <a:pos x="415" y="0"/>
                </a:cxn>
                <a:cxn ang="0">
                  <a:pos x="415" y="0"/>
                </a:cxn>
                <a:cxn ang="0">
                  <a:pos x="415" y="0"/>
                </a:cxn>
                <a:cxn ang="0">
                  <a:pos x="415" y="0"/>
                </a:cxn>
                <a:cxn ang="0">
                  <a:pos x="416" y="0"/>
                </a:cxn>
                <a:cxn ang="0">
                  <a:pos x="417" y="0"/>
                </a:cxn>
                <a:cxn ang="0">
                  <a:pos x="418" y="0"/>
                </a:cxn>
                <a:cxn ang="0">
                  <a:pos x="419" y="0"/>
                </a:cxn>
                <a:cxn ang="0">
                  <a:pos x="420" y="0"/>
                </a:cxn>
                <a:cxn ang="0">
                  <a:pos x="421" y="1"/>
                </a:cxn>
                <a:cxn ang="0">
                  <a:pos x="422" y="1"/>
                </a:cxn>
                <a:cxn ang="0">
                  <a:pos x="423" y="1"/>
                </a:cxn>
                <a:cxn ang="0">
                  <a:pos x="423" y="2"/>
                </a:cxn>
                <a:cxn ang="0">
                  <a:pos x="424" y="2"/>
                </a:cxn>
                <a:cxn ang="0">
                  <a:pos x="425" y="2"/>
                </a:cxn>
                <a:cxn ang="0">
                  <a:pos x="426" y="3"/>
                </a:cxn>
                <a:cxn ang="0">
                  <a:pos x="427" y="3"/>
                </a:cxn>
                <a:cxn ang="0">
                  <a:pos x="427" y="4"/>
                </a:cxn>
                <a:cxn ang="0">
                  <a:pos x="428" y="5"/>
                </a:cxn>
                <a:cxn ang="0">
                  <a:pos x="429" y="5"/>
                </a:cxn>
                <a:cxn ang="0">
                  <a:pos x="429" y="6"/>
                </a:cxn>
                <a:cxn ang="0">
                  <a:pos x="429" y="6"/>
                </a:cxn>
                <a:cxn ang="0">
                  <a:pos x="430" y="7"/>
                </a:cxn>
                <a:cxn ang="0">
                  <a:pos x="430" y="7"/>
                </a:cxn>
                <a:cxn ang="0">
                  <a:pos x="431" y="9"/>
                </a:cxn>
                <a:cxn ang="0">
                  <a:pos x="432" y="9"/>
                </a:cxn>
                <a:cxn ang="0">
                  <a:pos x="432" y="10"/>
                </a:cxn>
                <a:cxn ang="0">
                  <a:pos x="432" y="11"/>
                </a:cxn>
                <a:cxn ang="0">
                  <a:pos x="433" y="12"/>
                </a:cxn>
                <a:cxn ang="0">
                  <a:pos x="433" y="13"/>
                </a:cxn>
                <a:cxn ang="0">
                  <a:pos x="433" y="13"/>
                </a:cxn>
                <a:cxn ang="0">
                  <a:pos x="433" y="15"/>
                </a:cxn>
                <a:cxn ang="0">
                  <a:pos x="433" y="15"/>
                </a:cxn>
                <a:cxn ang="0">
                  <a:pos x="434" y="17"/>
                </a:cxn>
                <a:cxn ang="0">
                  <a:pos x="434" y="87"/>
                </a:cxn>
                <a:cxn ang="0">
                  <a:pos x="415" y="104"/>
                </a:cxn>
                <a:cxn ang="0">
                  <a:pos x="396" y="87"/>
                </a:cxn>
                <a:cxn ang="0">
                  <a:pos x="396" y="54"/>
                </a:cxn>
                <a:cxn ang="0">
                  <a:pos x="314" y="117"/>
                </a:cxn>
                <a:cxn ang="0">
                  <a:pos x="287" y="115"/>
                </a:cxn>
                <a:cxn ang="0">
                  <a:pos x="289" y="91"/>
                </a:cxn>
                <a:cxn ang="0">
                  <a:pos x="363" y="34"/>
                </a:cxn>
                <a:cxn ang="0">
                  <a:pos x="339" y="34"/>
                </a:cxn>
                <a:cxn ang="0">
                  <a:pos x="320" y="17"/>
                </a:cxn>
                <a:cxn ang="0">
                  <a:pos x="339" y="0"/>
                </a:cxn>
              </a:cxnLst>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rgbClr val="FFFFFF"/>
            </a:solidFill>
            <a:ln w="9525">
              <a:noFill/>
            </a:ln>
          </p:spPr>
          <p:txBody>
            <a:bodyPr/>
            <a:p>
              <a:endParaRPr lang="zh-CN" altLang="en-US"/>
            </a:p>
          </p:txBody>
        </p:sp>
        <p:sp>
          <p:nvSpPr>
            <p:cNvPr id="144415" name="任意多边形 277"/>
            <p:cNvSpPr/>
            <p:nvPr>
              <p:custDataLst>
                <p:tags r:id="rId22"/>
              </p:custDataLst>
            </p:nvPr>
          </p:nvSpPr>
          <p:spPr>
            <a:xfrm flipH="1">
              <a:off x="9691" y="5755"/>
              <a:ext cx="586" cy="600"/>
            </a:xfrm>
            <a:custGeom>
              <a:avLst/>
              <a:gdLst/>
              <a:ahLst/>
              <a:cxnLst/>
              <a:pathLst>
                <a:path w="120000" h="120000">
                  <a:moveTo>
                    <a:pt x="120000" y="60000"/>
                  </a:moveTo>
                  <a:lnTo>
                    <a:pt x="119945" y="63114"/>
                  </a:lnTo>
                  <a:lnTo>
                    <a:pt x="119728" y="66120"/>
                  </a:lnTo>
                  <a:lnTo>
                    <a:pt x="119294" y="69125"/>
                  </a:lnTo>
                  <a:lnTo>
                    <a:pt x="118751" y="72076"/>
                  </a:lnTo>
                  <a:lnTo>
                    <a:pt x="118154" y="74972"/>
                  </a:lnTo>
                  <a:lnTo>
                    <a:pt x="117286" y="77868"/>
                  </a:lnTo>
                  <a:lnTo>
                    <a:pt x="116363" y="80655"/>
                  </a:lnTo>
                  <a:lnTo>
                    <a:pt x="115278" y="83387"/>
                  </a:lnTo>
                  <a:lnTo>
                    <a:pt x="114138" y="86010"/>
                  </a:lnTo>
                  <a:lnTo>
                    <a:pt x="112781" y="88633"/>
                  </a:lnTo>
                  <a:lnTo>
                    <a:pt x="111316" y="91092"/>
                  </a:lnTo>
                  <a:lnTo>
                    <a:pt x="109742" y="93551"/>
                  </a:lnTo>
                  <a:lnTo>
                    <a:pt x="108113" y="95901"/>
                  </a:lnTo>
                  <a:lnTo>
                    <a:pt x="106322" y="98196"/>
                  </a:lnTo>
                  <a:lnTo>
                    <a:pt x="104423" y="100382"/>
                  </a:lnTo>
                  <a:lnTo>
                    <a:pt x="102415" y="102459"/>
                  </a:lnTo>
                  <a:lnTo>
                    <a:pt x="100352" y="104371"/>
                  </a:lnTo>
                  <a:lnTo>
                    <a:pt x="98181" y="106284"/>
                  </a:lnTo>
                  <a:lnTo>
                    <a:pt x="95902" y="108142"/>
                  </a:lnTo>
                  <a:lnTo>
                    <a:pt x="93568" y="109781"/>
                  </a:lnTo>
                  <a:lnTo>
                    <a:pt x="91126" y="111311"/>
                  </a:lnTo>
                  <a:lnTo>
                    <a:pt x="88575" y="112786"/>
                  </a:lnTo>
                  <a:lnTo>
                    <a:pt x="86024" y="114098"/>
                  </a:lnTo>
                  <a:lnTo>
                    <a:pt x="83364" y="115245"/>
                  </a:lnTo>
                  <a:lnTo>
                    <a:pt x="80651" y="116393"/>
                  </a:lnTo>
                  <a:lnTo>
                    <a:pt x="77829" y="117322"/>
                  </a:lnTo>
                  <a:lnTo>
                    <a:pt x="75006" y="118087"/>
                  </a:lnTo>
                  <a:lnTo>
                    <a:pt x="72130" y="118797"/>
                  </a:lnTo>
                  <a:lnTo>
                    <a:pt x="69145" y="119344"/>
                  </a:lnTo>
                  <a:lnTo>
                    <a:pt x="66160" y="119672"/>
                  </a:lnTo>
                  <a:lnTo>
                    <a:pt x="63066" y="119945"/>
                  </a:lnTo>
                  <a:lnTo>
                    <a:pt x="60027" y="120000"/>
                  </a:lnTo>
                  <a:lnTo>
                    <a:pt x="56933" y="119945"/>
                  </a:lnTo>
                  <a:lnTo>
                    <a:pt x="53894" y="119672"/>
                  </a:lnTo>
                  <a:lnTo>
                    <a:pt x="50854" y="119344"/>
                  </a:lnTo>
                  <a:lnTo>
                    <a:pt x="47924" y="118797"/>
                  </a:lnTo>
                  <a:lnTo>
                    <a:pt x="44993" y="118087"/>
                  </a:lnTo>
                  <a:lnTo>
                    <a:pt x="42170" y="117322"/>
                  </a:lnTo>
                  <a:lnTo>
                    <a:pt x="39402" y="116393"/>
                  </a:lnTo>
                  <a:lnTo>
                    <a:pt x="36689" y="115245"/>
                  </a:lnTo>
                  <a:lnTo>
                    <a:pt x="34029" y="114098"/>
                  </a:lnTo>
                  <a:lnTo>
                    <a:pt x="31424" y="112786"/>
                  </a:lnTo>
                  <a:lnTo>
                    <a:pt x="28873" y="111311"/>
                  </a:lnTo>
                  <a:lnTo>
                    <a:pt x="26485" y="109781"/>
                  </a:lnTo>
                  <a:lnTo>
                    <a:pt x="24097" y="108142"/>
                  </a:lnTo>
                  <a:lnTo>
                    <a:pt x="21872" y="106284"/>
                  </a:lnTo>
                  <a:lnTo>
                    <a:pt x="19701" y="104371"/>
                  </a:lnTo>
                  <a:lnTo>
                    <a:pt x="17584" y="102459"/>
                  </a:lnTo>
                  <a:lnTo>
                    <a:pt x="15576" y="100382"/>
                  </a:lnTo>
                  <a:lnTo>
                    <a:pt x="13731" y="98196"/>
                  </a:lnTo>
                  <a:lnTo>
                    <a:pt x="11940" y="95901"/>
                  </a:lnTo>
                  <a:lnTo>
                    <a:pt x="10312" y="93606"/>
                  </a:lnTo>
                  <a:lnTo>
                    <a:pt x="8683" y="91092"/>
                  </a:lnTo>
                  <a:lnTo>
                    <a:pt x="7272" y="88633"/>
                  </a:lnTo>
                  <a:lnTo>
                    <a:pt x="5915" y="86010"/>
                  </a:lnTo>
                  <a:lnTo>
                    <a:pt x="4721" y="83387"/>
                  </a:lnTo>
                  <a:lnTo>
                    <a:pt x="3690" y="80655"/>
                  </a:lnTo>
                  <a:lnTo>
                    <a:pt x="2713" y="77868"/>
                  </a:lnTo>
                  <a:lnTo>
                    <a:pt x="1899" y="74972"/>
                  </a:lnTo>
                  <a:lnTo>
                    <a:pt x="1248" y="72076"/>
                  </a:lnTo>
                  <a:lnTo>
                    <a:pt x="705" y="69125"/>
                  </a:lnTo>
                  <a:lnTo>
                    <a:pt x="325" y="66120"/>
                  </a:lnTo>
                  <a:lnTo>
                    <a:pt x="108" y="63114"/>
                  </a:lnTo>
                  <a:lnTo>
                    <a:pt x="0" y="60054"/>
                  </a:lnTo>
                  <a:lnTo>
                    <a:pt x="108" y="56885"/>
                  </a:lnTo>
                  <a:lnTo>
                    <a:pt x="325" y="53879"/>
                  </a:lnTo>
                  <a:lnTo>
                    <a:pt x="705" y="50874"/>
                  </a:lnTo>
                  <a:lnTo>
                    <a:pt x="1248" y="47923"/>
                  </a:lnTo>
                  <a:lnTo>
                    <a:pt x="1899" y="45027"/>
                  </a:lnTo>
                  <a:lnTo>
                    <a:pt x="2713" y="42131"/>
                  </a:lnTo>
                  <a:lnTo>
                    <a:pt x="3690" y="39344"/>
                  </a:lnTo>
                  <a:lnTo>
                    <a:pt x="4721" y="36666"/>
                  </a:lnTo>
                  <a:lnTo>
                    <a:pt x="5915" y="33989"/>
                  </a:lnTo>
                  <a:lnTo>
                    <a:pt x="7272" y="31366"/>
                  </a:lnTo>
                  <a:lnTo>
                    <a:pt x="8683" y="28907"/>
                  </a:lnTo>
                  <a:lnTo>
                    <a:pt x="10312" y="26502"/>
                  </a:lnTo>
                  <a:lnTo>
                    <a:pt x="11940" y="24098"/>
                  </a:lnTo>
                  <a:lnTo>
                    <a:pt x="13731" y="21857"/>
                  </a:lnTo>
                  <a:lnTo>
                    <a:pt x="15576" y="19672"/>
                  </a:lnTo>
                  <a:lnTo>
                    <a:pt x="17584" y="17595"/>
                  </a:lnTo>
                  <a:lnTo>
                    <a:pt x="19701" y="15628"/>
                  </a:lnTo>
                  <a:lnTo>
                    <a:pt x="21872" y="13715"/>
                  </a:lnTo>
                  <a:lnTo>
                    <a:pt x="24097" y="11967"/>
                  </a:lnTo>
                  <a:lnTo>
                    <a:pt x="26485" y="10218"/>
                  </a:lnTo>
                  <a:lnTo>
                    <a:pt x="28873" y="8688"/>
                  </a:lnTo>
                  <a:lnTo>
                    <a:pt x="31424" y="7267"/>
                  </a:lnTo>
                  <a:lnTo>
                    <a:pt x="34029" y="5956"/>
                  </a:lnTo>
                  <a:lnTo>
                    <a:pt x="36689" y="4754"/>
                  </a:lnTo>
                  <a:lnTo>
                    <a:pt x="39402" y="3661"/>
                  </a:lnTo>
                  <a:lnTo>
                    <a:pt x="42170" y="2732"/>
                  </a:lnTo>
                  <a:lnTo>
                    <a:pt x="44993" y="1912"/>
                  </a:lnTo>
                  <a:lnTo>
                    <a:pt x="47924" y="1256"/>
                  </a:lnTo>
                  <a:lnTo>
                    <a:pt x="50854" y="710"/>
                  </a:lnTo>
                  <a:lnTo>
                    <a:pt x="53894" y="327"/>
                  </a:lnTo>
                  <a:lnTo>
                    <a:pt x="56933" y="109"/>
                  </a:lnTo>
                  <a:lnTo>
                    <a:pt x="60027" y="0"/>
                  </a:lnTo>
                  <a:lnTo>
                    <a:pt x="63066" y="109"/>
                  </a:lnTo>
                  <a:lnTo>
                    <a:pt x="66160" y="327"/>
                  </a:lnTo>
                  <a:lnTo>
                    <a:pt x="69145" y="710"/>
                  </a:lnTo>
                  <a:lnTo>
                    <a:pt x="72130" y="1256"/>
                  </a:lnTo>
                  <a:lnTo>
                    <a:pt x="75006" y="1912"/>
                  </a:lnTo>
                  <a:lnTo>
                    <a:pt x="77829" y="2732"/>
                  </a:lnTo>
                  <a:lnTo>
                    <a:pt x="80651" y="3661"/>
                  </a:lnTo>
                  <a:lnTo>
                    <a:pt x="83364" y="4754"/>
                  </a:lnTo>
                  <a:lnTo>
                    <a:pt x="86024" y="5956"/>
                  </a:lnTo>
                  <a:lnTo>
                    <a:pt x="88575" y="7267"/>
                  </a:lnTo>
                  <a:lnTo>
                    <a:pt x="91126" y="8688"/>
                  </a:lnTo>
                  <a:lnTo>
                    <a:pt x="93568" y="10218"/>
                  </a:lnTo>
                  <a:lnTo>
                    <a:pt x="95902" y="11967"/>
                  </a:lnTo>
                  <a:lnTo>
                    <a:pt x="98181" y="13715"/>
                  </a:lnTo>
                  <a:lnTo>
                    <a:pt x="100352" y="15628"/>
                  </a:lnTo>
                  <a:lnTo>
                    <a:pt x="102415" y="17595"/>
                  </a:lnTo>
                  <a:lnTo>
                    <a:pt x="104423" y="19672"/>
                  </a:lnTo>
                  <a:lnTo>
                    <a:pt x="106322" y="21857"/>
                  </a:lnTo>
                  <a:lnTo>
                    <a:pt x="108113" y="24098"/>
                  </a:lnTo>
                  <a:lnTo>
                    <a:pt x="109742" y="26502"/>
                  </a:lnTo>
                  <a:lnTo>
                    <a:pt x="111316" y="28907"/>
                  </a:lnTo>
                  <a:lnTo>
                    <a:pt x="112781" y="31366"/>
                  </a:lnTo>
                  <a:lnTo>
                    <a:pt x="114138" y="33989"/>
                  </a:lnTo>
                  <a:lnTo>
                    <a:pt x="115278" y="36666"/>
                  </a:lnTo>
                  <a:lnTo>
                    <a:pt x="116363" y="39344"/>
                  </a:lnTo>
                  <a:lnTo>
                    <a:pt x="117286" y="42131"/>
                  </a:lnTo>
                  <a:lnTo>
                    <a:pt x="118154" y="45027"/>
                  </a:lnTo>
                  <a:lnTo>
                    <a:pt x="118751" y="47923"/>
                  </a:lnTo>
                  <a:lnTo>
                    <a:pt x="119294" y="50874"/>
                  </a:lnTo>
                  <a:lnTo>
                    <a:pt x="119728" y="53879"/>
                  </a:lnTo>
                  <a:lnTo>
                    <a:pt x="119945" y="56885"/>
                  </a:lnTo>
                  <a:lnTo>
                    <a:pt x="120000" y="60000"/>
                  </a:lnTo>
                  <a:close/>
                </a:path>
              </a:pathLst>
            </a:custGeom>
            <a:solidFill>
              <a:srgbClr val="D9D9D9"/>
            </a:solidFill>
            <a:ln w="9525">
              <a:noFill/>
            </a:ln>
          </p:spPr>
          <p:txBody>
            <a:bodyPr/>
            <a:p>
              <a:endParaRPr lang="zh-CN" altLang="en-US"/>
            </a:p>
          </p:txBody>
        </p:sp>
        <p:sp>
          <p:nvSpPr>
            <p:cNvPr id="144416" name="任意多边形 278"/>
            <p:cNvSpPr/>
            <p:nvPr>
              <p:custDataLst>
                <p:tags r:id="rId23"/>
              </p:custDataLst>
            </p:nvPr>
          </p:nvSpPr>
          <p:spPr>
            <a:xfrm flipH="1">
              <a:off x="8408" y="5823"/>
              <a:ext cx="2383" cy="3213"/>
            </a:xfrm>
            <a:custGeom>
              <a:avLst/>
              <a:gdLst/>
              <a:ahLst/>
              <a:cxnLst/>
              <a:pathLst>
                <a:path w="120000" h="120000">
                  <a:moveTo>
                    <a:pt x="30807" y="117092"/>
                  </a:moveTo>
                  <a:lnTo>
                    <a:pt x="30353" y="115898"/>
                  </a:lnTo>
                  <a:lnTo>
                    <a:pt x="29926" y="114714"/>
                  </a:lnTo>
                  <a:lnTo>
                    <a:pt x="29552" y="113571"/>
                  </a:lnTo>
                  <a:lnTo>
                    <a:pt x="29205" y="112419"/>
                  </a:lnTo>
                  <a:lnTo>
                    <a:pt x="28898" y="111306"/>
                  </a:lnTo>
                  <a:lnTo>
                    <a:pt x="28604" y="110204"/>
                  </a:lnTo>
                  <a:lnTo>
                    <a:pt x="28364" y="109113"/>
                  </a:lnTo>
                  <a:lnTo>
                    <a:pt x="28150" y="108041"/>
                  </a:lnTo>
                  <a:lnTo>
                    <a:pt x="27936" y="106980"/>
                  </a:lnTo>
                  <a:lnTo>
                    <a:pt x="27776" y="105939"/>
                  </a:lnTo>
                  <a:lnTo>
                    <a:pt x="27643" y="104909"/>
                  </a:lnTo>
                  <a:lnTo>
                    <a:pt x="27522" y="103889"/>
                  </a:lnTo>
                  <a:lnTo>
                    <a:pt x="27415" y="102868"/>
                  </a:lnTo>
                  <a:lnTo>
                    <a:pt x="27362" y="101879"/>
                  </a:lnTo>
                  <a:lnTo>
                    <a:pt x="27295" y="100889"/>
                  </a:lnTo>
                  <a:lnTo>
                    <a:pt x="27269" y="99909"/>
                  </a:lnTo>
                  <a:lnTo>
                    <a:pt x="27255" y="98930"/>
                  </a:lnTo>
                  <a:lnTo>
                    <a:pt x="27269" y="97971"/>
                  </a:lnTo>
                  <a:lnTo>
                    <a:pt x="27282" y="97012"/>
                  </a:lnTo>
                  <a:lnTo>
                    <a:pt x="27335" y="96063"/>
                  </a:lnTo>
                  <a:lnTo>
                    <a:pt x="27375" y="95124"/>
                  </a:lnTo>
                  <a:lnTo>
                    <a:pt x="27442" y="94185"/>
                  </a:lnTo>
                  <a:lnTo>
                    <a:pt x="27522" y="93247"/>
                  </a:lnTo>
                  <a:lnTo>
                    <a:pt x="27602" y="92318"/>
                  </a:lnTo>
                  <a:lnTo>
                    <a:pt x="27709" y="91390"/>
                  </a:lnTo>
                  <a:lnTo>
                    <a:pt x="27816" y="90451"/>
                  </a:lnTo>
                  <a:lnTo>
                    <a:pt x="27923" y="89522"/>
                  </a:lnTo>
                  <a:lnTo>
                    <a:pt x="28043" y="88604"/>
                  </a:lnTo>
                  <a:lnTo>
                    <a:pt x="28283" y="86747"/>
                  </a:lnTo>
                  <a:lnTo>
                    <a:pt x="28564" y="84880"/>
                  </a:lnTo>
                  <a:lnTo>
                    <a:pt x="28764" y="83401"/>
                  </a:lnTo>
                  <a:lnTo>
                    <a:pt x="28978" y="81901"/>
                  </a:lnTo>
                  <a:lnTo>
                    <a:pt x="29178" y="80391"/>
                  </a:lnTo>
                  <a:lnTo>
                    <a:pt x="29365" y="78870"/>
                  </a:lnTo>
                  <a:lnTo>
                    <a:pt x="29525" y="77340"/>
                  </a:lnTo>
                  <a:lnTo>
                    <a:pt x="29672" y="75769"/>
                  </a:lnTo>
                  <a:lnTo>
                    <a:pt x="29726" y="74993"/>
                  </a:lnTo>
                  <a:lnTo>
                    <a:pt x="29793" y="74197"/>
                  </a:lnTo>
                  <a:lnTo>
                    <a:pt x="29833" y="73391"/>
                  </a:lnTo>
                  <a:lnTo>
                    <a:pt x="29873" y="72585"/>
                  </a:lnTo>
                  <a:lnTo>
                    <a:pt x="29899" y="71779"/>
                  </a:lnTo>
                  <a:lnTo>
                    <a:pt x="29913" y="70953"/>
                  </a:lnTo>
                  <a:lnTo>
                    <a:pt x="29926" y="70126"/>
                  </a:lnTo>
                  <a:lnTo>
                    <a:pt x="29926" y="69290"/>
                  </a:lnTo>
                  <a:lnTo>
                    <a:pt x="29913" y="68453"/>
                  </a:lnTo>
                  <a:lnTo>
                    <a:pt x="29886" y="67586"/>
                  </a:lnTo>
                  <a:lnTo>
                    <a:pt x="29846" y="66729"/>
                  </a:lnTo>
                  <a:lnTo>
                    <a:pt x="29793" y="65861"/>
                  </a:lnTo>
                  <a:lnTo>
                    <a:pt x="29726" y="64974"/>
                  </a:lnTo>
                  <a:lnTo>
                    <a:pt x="29646" y="64086"/>
                  </a:lnTo>
                  <a:lnTo>
                    <a:pt x="29552" y="63178"/>
                  </a:lnTo>
                  <a:lnTo>
                    <a:pt x="29432" y="62260"/>
                  </a:lnTo>
                  <a:lnTo>
                    <a:pt x="29312" y="61351"/>
                  </a:lnTo>
                  <a:lnTo>
                    <a:pt x="29165" y="60413"/>
                  </a:lnTo>
                  <a:lnTo>
                    <a:pt x="29005" y="59464"/>
                  </a:lnTo>
                  <a:lnTo>
                    <a:pt x="28818" y="58505"/>
                  </a:lnTo>
                  <a:lnTo>
                    <a:pt x="28631" y="57597"/>
                  </a:lnTo>
                  <a:lnTo>
                    <a:pt x="28390" y="56689"/>
                  </a:lnTo>
                  <a:lnTo>
                    <a:pt x="28150" y="55801"/>
                  </a:lnTo>
                  <a:lnTo>
                    <a:pt x="27870" y="54903"/>
                  </a:lnTo>
                  <a:lnTo>
                    <a:pt x="27549" y="54026"/>
                  </a:lnTo>
                  <a:lnTo>
                    <a:pt x="27229" y="53138"/>
                  </a:lnTo>
                  <a:lnTo>
                    <a:pt x="26868" y="52260"/>
                  </a:lnTo>
                  <a:lnTo>
                    <a:pt x="26494" y="51383"/>
                  </a:lnTo>
                  <a:lnTo>
                    <a:pt x="26080" y="50516"/>
                  </a:lnTo>
                  <a:lnTo>
                    <a:pt x="25639" y="49648"/>
                  </a:lnTo>
                  <a:lnTo>
                    <a:pt x="25199" y="48781"/>
                  </a:lnTo>
                  <a:lnTo>
                    <a:pt x="24731" y="47914"/>
                  </a:lnTo>
                  <a:lnTo>
                    <a:pt x="24251" y="47067"/>
                  </a:lnTo>
                  <a:lnTo>
                    <a:pt x="23743" y="46200"/>
                  </a:lnTo>
                  <a:lnTo>
                    <a:pt x="23222" y="45353"/>
                  </a:lnTo>
                  <a:lnTo>
                    <a:pt x="22675" y="44506"/>
                  </a:lnTo>
                  <a:lnTo>
                    <a:pt x="22127" y="43659"/>
                  </a:lnTo>
                  <a:lnTo>
                    <a:pt x="21566" y="42822"/>
                  </a:lnTo>
                  <a:lnTo>
                    <a:pt x="20979" y="41976"/>
                  </a:lnTo>
                  <a:lnTo>
                    <a:pt x="20405" y="41139"/>
                  </a:lnTo>
                  <a:lnTo>
                    <a:pt x="19790" y="40312"/>
                  </a:lnTo>
                  <a:lnTo>
                    <a:pt x="19189" y="39476"/>
                  </a:lnTo>
                  <a:lnTo>
                    <a:pt x="18562" y="38649"/>
                  </a:lnTo>
                  <a:lnTo>
                    <a:pt x="17947" y="37823"/>
                  </a:lnTo>
                  <a:lnTo>
                    <a:pt x="16665" y="36180"/>
                  </a:lnTo>
                  <a:lnTo>
                    <a:pt x="15370" y="34548"/>
                  </a:lnTo>
                  <a:lnTo>
                    <a:pt x="14075" y="32915"/>
                  </a:lnTo>
                  <a:lnTo>
                    <a:pt x="12766" y="31293"/>
                  </a:lnTo>
                  <a:lnTo>
                    <a:pt x="11671" y="29926"/>
                  </a:lnTo>
                  <a:lnTo>
                    <a:pt x="10576" y="28568"/>
                  </a:lnTo>
                  <a:lnTo>
                    <a:pt x="9521" y="27222"/>
                  </a:lnTo>
                  <a:lnTo>
                    <a:pt x="8466" y="25875"/>
                  </a:lnTo>
                  <a:lnTo>
                    <a:pt x="7451" y="24559"/>
                  </a:lnTo>
                  <a:lnTo>
                    <a:pt x="6476" y="23232"/>
                  </a:lnTo>
                  <a:lnTo>
                    <a:pt x="6009" y="22579"/>
                  </a:lnTo>
                  <a:lnTo>
                    <a:pt x="5541" y="21926"/>
                  </a:lnTo>
                  <a:lnTo>
                    <a:pt x="5101" y="21283"/>
                  </a:lnTo>
                  <a:lnTo>
                    <a:pt x="4660" y="20641"/>
                  </a:lnTo>
                  <a:lnTo>
                    <a:pt x="4246" y="19998"/>
                  </a:lnTo>
                  <a:lnTo>
                    <a:pt x="3832" y="19355"/>
                  </a:lnTo>
                  <a:lnTo>
                    <a:pt x="3445" y="18722"/>
                  </a:lnTo>
                  <a:lnTo>
                    <a:pt x="3058" y="18080"/>
                  </a:lnTo>
                  <a:lnTo>
                    <a:pt x="2697" y="17447"/>
                  </a:lnTo>
                  <a:lnTo>
                    <a:pt x="2363" y="16825"/>
                  </a:lnTo>
                  <a:lnTo>
                    <a:pt x="2029" y="16202"/>
                  </a:lnTo>
                  <a:lnTo>
                    <a:pt x="1722" y="15580"/>
                  </a:lnTo>
                  <a:lnTo>
                    <a:pt x="1455" y="14968"/>
                  </a:lnTo>
                  <a:lnTo>
                    <a:pt x="1175" y="14355"/>
                  </a:lnTo>
                  <a:lnTo>
                    <a:pt x="948" y="13733"/>
                  </a:lnTo>
                  <a:lnTo>
                    <a:pt x="707" y="13131"/>
                  </a:lnTo>
                  <a:lnTo>
                    <a:pt x="520" y="12519"/>
                  </a:lnTo>
                  <a:lnTo>
                    <a:pt x="333" y="11927"/>
                  </a:lnTo>
                  <a:lnTo>
                    <a:pt x="186" y="11315"/>
                  </a:lnTo>
                  <a:lnTo>
                    <a:pt x="53" y="10723"/>
                  </a:lnTo>
                  <a:lnTo>
                    <a:pt x="13" y="10468"/>
                  </a:lnTo>
                  <a:lnTo>
                    <a:pt x="0" y="10223"/>
                  </a:lnTo>
                  <a:lnTo>
                    <a:pt x="13" y="9988"/>
                  </a:lnTo>
                  <a:lnTo>
                    <a:pt x="40" y="9754"/>
                  </a:lnTo>
                  <a:lnTo>
                    <a:pt x="80" y="9529"/>
                  </a:lnTo>
                  <a:lnTo>
                    <a:pt x="146" y="9315"/>
                  </a:lnTo>
                  <a:lnTo>
                    <a:pt x="213" y="9111"/>
                  </a:lnTo>
                  <a:lnTo>
                    <a:pt x="320" y="8917"/>
                  </a:lnTo>
                  <a:lnTo>
                    <a:pt x="413" y="8713"/>
                  </a:lnTo>
                  <a:lnTo>
                    <a:pt x="520" y="8540"/>
                  </a:lnTo>
                  <a:lnTo>
                    <a:pt x="654" y="8376"/>
                  </a:lnTo>
                  <a:lnTo>
                    <a:pt x="787" y="8213"/>
                  </a:lnTo>
                  <a:lnTo>
                    <a:pt x="908" y="8050"/>
                  </a:lnTo>
                  <a:lnTo>
                    <a:pt x="1041" y="7907"/>
                  </a:lnTo>
                  <a:lnTo>
                    <a:pt x="1188" y="7774"/>
                  </a:lnTo>
                  <a:lnTo>
                    <a:pt x="1322" y="7662"/>
                  </a:lnTo>
                  <a:lnTo>
                    <a:pt x="1575" y="7448"/>
                  </a:lnTo>
                  <a:lnTo>
                    <a:pt x="1842" y="7254"/>
                  </a:lnTo>
                  <a:lnTo>
                    <a:pt x="2136" y="7050"/>
                  </a:lnTo>
                  <a:lnTo>
                    <a:pt x="2443" y="6876"/>
                  </a:lnTo>
                  <a:lnTo>
                    <a:pt x="2737" y="6713"/>
                  </a:lnTo>
                  <a:lnTo>
                    <a:pt x="3084" y="6550"/>
                  </a:lnTo>
                  <a:lnTo>
                    <a:pt x="3418" y="6407"/>
                  </a:lnTo>
                  <a:lnTo>
                    <a:pt x="3752" y="6274"/>
                  </a:lnTo>
                  <a:lnTo>
                    <a:pt x="4113" y="6162"/>
                  </a:lnTo>
                  <a:lnTo>
                    <a:pt x="4460" y="6060"/>
                  </a:lnTo>
                  <a:lnTo>
                    <a:pt x="4820" y="5968"/>
                  </a:lnTo>
                  <a:lnTo>
                    <a:pt x="5194" y="5897"/>
                  </a:lnTo>
                  <a:lnTo>
                    <a:pt x="5568" y="5836"/>
                  </a:lnTo>
                  <a:lnTo>
                    <a:pt x="5929" y="5795"/>
                  </a:lnTo>
                  <a:lnTo>
                    <a:pt x="6303" y="5775"/>
                  </a:lnTo>
                  <a:lnTo>
                    <a:pt x="6663" y="5764"/>
                  </a:lnTo>
                  <a:lnTo>
                    <a:pt x="6850" y="5764"/>
                  </a:lnTo>
                  <a:lnTo>
                    <a:pt x="7064" y="5775"/>
                  </a:lnTo>
                  <a:lnTo>
                    <a:pt x="7264" y="5785"/>
                  </a:lnTo>
                  <a:lnTo>
                    <a:pt x="7478" y="5805"/>
                  </a:lnTo>
                  <a:lnTo>
                    <a:pt x="7678" y="5836"/>
                  </a:lnTo>
                  <a:lnTo>
                    <a:pt x="7905" y="5866"/>
                  </a:lnTo>
                  <a:lnTo>
                    <a:pt x="8132" y="5928"/>
                  </a:lnTo>
                  <a:lnTo>
                    <a:pt x="8359" y="5979"/>
                  </a:lnTo>
                  <a:lnTo>
                    <a:pt x="8573" y="6050"/>
                  </a:lnTo>
                  <a:lnTo>
                    <a:pt x="8787" y="6132"/>
                  </a:lnTo>
                  <a:lnTo>
                    <a:pt x="9000" y="6223"/>
                  </a:lnTo>
                  <a:lnTo>
                    <a:pt x="9214" y="6336"/>
                  </a:lnTo>
                  <a:lnTo>
                    <a:pt x="9414" y="6458"/>
                  </a:lnTo>
                  <a:lnTo>
                    <a:pt x="9614" y="6591"/>
                  </a:lnTo>
                  <a:lnTo>
                    <a:pt x="9801" y="6744"/>
                  </a:lnTo>
                  <a:lnTo>
                    <a:pt x="9975" y="6917"/>
                  </a:lnTo>
                  <a:lnTo>
                    <a:pt x="10576" y="7550"/>
                  </a:lnTo>
                  <a:lnTo>
                    <a:pt x="11204" y="8223"/>
                  </a:lnTo>
                  <a:lnTo>
                    <a:pt x="11858" y="8938"/>
                  </a:lnTo>
                  <a:lnTo>
                    <a:pt x="12512" y="9703"/>
                  </a:lnTo>
                  <a:lnTo>
                    <a:pt x="13193" y="10478"/>
                  </a:lnTo>
                  <a:lnTo>
                    <a:pt x="13888" y="11294"/>
                  </a:lnTo>
                  <a:lnTo>
                    <a:pt x="14596" y="12131"/>
                  </a:lnTo>
                  <a:lnTo>
                    <a:pt x="15330" y="12988"/>
                  </a:lnTo>
                  <a:lnTo>
                    <a:pt x="16652" y="14559"/>
                  </a:lnTo>
                  <a:lnTo>
                    <a:pt x="18028" y="16161"/>
                  </a:lnTo>
                  <a:lnTo>
                    <a:pt x="18722" y="16978"/>
                  </a:lnTo>
                  <a:lnTo>
                    <a:pt x="19443" y="17784"/>
                  </a:lnTo>
                  <a:lnTo>
                    <a:pt x="20151" y="18590"/>
                  </a:lnTo>
                  <a:lnTo>
                    <a:pt x="20885" y="19396"/>
                  </a:lnTo>
                  <a:lnTo>
                    <a:pt x="21606" y="20192"/>
                  </a:lnTo>
                  <a:lnTo>
                    <a:pt x="22341" y="20967"/>
                  </a:lnTo>
                  <a:lnTo>
                    <a:pt x="23089" y="21753"/>
                  </a:lnTo>
                  <a:lnTo>
                    <a:pt x="23837" y="22518"/>
                  </a:lnTo>
                  <a:lnTo>
                    <a:pt x="24611" y="23263"/>
                  </a:lnTo>
                  <a:lnTo>
                    <a:pt x="25372" y="23987"/>
                  </a:lnTo>
                  <a:lnTo>
                    <a:pt x="26133" y="24712"/>
                  </a:lnTo>
                  <a:lnTo>
                    <a:pt x="26921" y="25395"/>
                  </a:lnTo>
                  <a:lnTo>
                    <a:pt x="27709" y="26069"/>
                  </a:lnTo>
                  <a:lnTo>
                    <a:pt x="28497" y="26701"/>
                  </a:lnTo>
                  <a:lnTo>
                    <a:pt x="29272" y="27314"/>
                  </a:lnTo>
                  <a:lnTo>
                    <a:pt x="30073" y="27885"/>
                  </a:lnTo>
                  <a:lnTo>
                    <a:pt x="30874" y="28436"/>
                  </a:lnTo>
                  <a:lnTo>
                    <a:pt x="31675" y="28946"/>
                  </a:lnTo>
                  <a:lnTo>
                    <a:pt x="32477" y="29415"/>
                  </a:lnTo>
                  <a:lnTo>
                    <a:pt x="33291" y="29844"/>
                  </a:lnTo>
                  <a:lnTo>
                    <a:pt x="34106" y="30232"/>
                  </a:lnTo>
                  <a:lnTo>
                    <a:pt x="34920" y="30589"/>
                  </a:lnTo>
                  <a:lnTo>
                    <a:pt x="35735" y="30885"/>
                  </a:lnTo>
                  <a:lnTo>
                    <a:pt x="36550" y="31130"/>
                  </a:lnTo>
                  <a:lnTo>
                    <a:pt x="37378" y="31323"/>
                  </a:lnTo>
                  <a:lnTo>
                    <a:pt x="38192" y="31466"/>
                  </a:lnTo>
                  <a:lnTo>
                    <a:pt x="39020" y="31558"/>
                  </a:lnTo>
                  <a:lnTo>
                    <a:pt x="39821" y="31589"/>
                  </a:lnTo>
                  <a:lnTo>
                    <a:pt x="40222" y="31578"/>
                  </a:lnTo>
                  <a:lnTo>
                    <a:pt x="40609" y="31558"/>
                  </a:lnTo>
                  <a:lnTo>
                    <a:pt x="41010" y="31527"/>
                  </a:lnTo>
                  <a:lnTo>
                    <a:pt x="41384" y="31476"/>
                  </a:lnTo>
                  <a:lnTo>
                    <a:pt x="41571" y="31446"/>
                  </a:lnTo>
                  <a:lnTo>
                    <a:pt x="41771" y="31405"/>
                  </a:lnTo>
                  <a:lnTo>
                    <a:pt x="41958" y="31364"/>
                  </a:lnTo>
                  <a:lnTo>
                    <a:pt x="42172" y="31303"/>
                  </a:lnTo>
                  <a:lnTo>
                    <a:pt x="42586" y="31181"/>
                  </a:lnTo>
                  <a:lnTo>
                    <a:pt x="43013" y="31038"/>
                  </a:lnTo>
                  <a:lnTo>
                    <a:pt x="43427" y="30874"/>
                  </a:lnTo>
                  <a:lnTo>
                    <a:pt x="43868" y="30691"/>
                  </a:lnTo>
                  <a:lnTo>
                    <a:pt x="44295" y="30487"/>
                  </a:lnTo>
                  <a:lnTo>
                    <a:pt x="44722" y="30293"/>
                  </a:lnTo>
                  <a:lnTo>
                    <a:pt x="45136" y="30068"/>
                  </a:lnTo>
                  <a:lnTo>
                    <a:pt x="45550" y="29844"/>
                  </a:lnTo>
                  <a:lnTo>
                    <a:pt x="45951" y="29630"/>
                  </a:lnTo>
                  <a:lnTo>
                    <a:pt x="46338" y="29405"/>
                  </a:lnTo>
                  <a:lnTo>
                    <a:pt x="47033" y="28987"/>
                  </a:lnTo>
                  <a:lnTo>
                    <a:pt x="47660" y="28599"/>
                  </a:lnTo>
                  <a:lnTo>
                    <a:pt x="47727" y="28568"/>
                  </a:lnTo>
                  <a:lnTo>
                    <a:pt x="48275" y="28201"/>
                  </a:lnTo>
                  <a:lnTo>
                    <a:pt x="48809" y="27824"/>
                  </a:lnTo>
                  <a:lnTo>
                    <a:pt x="49356" y="27426"/>
                  </a:lnTo>
                  <a:lnTo>
                    <a:pt x="49917" y="26987"/>
                  </a:lnTo>
                  <a:lnTo>
                    <a:pt x="50465" y="26538"/>
                  </a:lnTo>
                  <a:lnTo>
                    <a:pt x="51026" y="26069"/>
                  </a:lnTo>
                  <a:lnTo>
                    <a:pt x="51600" y="25569"/>
                  </a:lnTo>
                  <a:lnTo>
                    <a:pt x="52161" y="25059"/>
                  </a:lnTo>
                  <a:lnTo>
                    <a:pt x="52735" y="24528"/>
                  </a:lnTo>
                  <a:lnTo>
                    <a:pt x="53296" y="23987"/>
                  </a:lnTo>
                  <a:lnTo>
                    <a:pt x="53870" y="23426"/>
                  </a:lnTo>
                  <a:lnTo>
                    <a:pt x="54444" y="22855"/>
                  </a:lnTo>
                  <a:lnTo>
                    <a:pt x="55018" y="22273"/>
                  </a:lnTo>
                  <a:lnTo>
                    <a:pt x="55593" y="21661"/>
                  </a:lnTo>
                  <a:lnTo>
                    <a:pt x="56167" y="21049"/>
                  </a:lnTo>
                  <a:lnTo>
                    <a:pt x="56741" y="20416"/>
                  </a:lnTo>
                  <a:lnTo>
                    <a:pt x="57890" y="19151"/>
                  </a:lnTo>
                  <a:lnTo>
                    <a:pt x="59051" y="17835"/>
                  </a:lnTo>
                  <a:lnTo>
                    <a:pt x="60200" y="16488"/>
                  </a:lnTo>
                  <a:lnTo>
                    <a:pt x="61335" y="15151"/>
                  </a:lnTo>
                  <a:lnTo>
                    <a:pt x="62470" y="13774"/>
                  </a:lnTo>
                  <a:lnTo>
                    <a:pt x="63592" y="12427"/>
                  </a:lnTo>
                  <a:lnTo>
                    <a:pt x="64687" y="11070"/>
                  </a:lnTo>
                  <a:lnTo>
                    <a:pt x="65782" y="9723"/>
                  </a:lnTo>
                  <a:lnTo>
                    <a:pt x="66276" y="9121"/>
                  </a:lnTo>
                  <a:lnTo>
                    <a:pt x="66757" y="8529"/>
                  </a:lnTo>
                  <a:lnTo>
                    <a:pt x="67237" y="7938"/>
                  </a:lnTo>
                  <a:lnTo>
                    <a:pt x="67718" y="7356"/>
                  </a:lnTo>
                  <a:lnTo>
                    <a:pt x="68172" y="6785"/>
                  </a:lnTo>
                  <a:lnTo>
                    <a:pt x="68640" y="6213"/>
                  </a:lnTo>
                  <a:lnTo>
                    <a:pt x="69107" y="5662"/>
                  </a:lnTo>
                  <a:lnTo>
                    <a:pt x="69574" y="5111"/>
                  </a:lnTo>
                  <a:lnTo>
                    <a:pt x="70028" y="4581"/>
                  </a:lnTo>
                  <a:lnTo>
                    <a:pt x="70456" y="4050"/>
                  </a:lnTo>
                  <a:lnTo>
                    <a:pt x="70896" y="3540"/>
                  </a:lnTo>
                  <a:lnTo>
                    <a:pt x="71337" y="3050"/>
                  </a:lnTo>
                  <a:lnTo>
                    <a:pt x="71751" y="2561"/>
                  </a:lnTo>
                  <a:lnTo>
                    <a:pt x="72165" y="2091"/>
                  </a:lnTo>
                  <a:lnTo>
                    <a:pt x="72566" y="1642"/>
                  </a:lnTo>
                  <a:lnTo>
                    <a:pt x="72980" y="1203"/>
                  </a:lnTo>
                  <a:lnTo>
                    <a:pt x="73100" y="1061"/>
                  </a:lnTo>
                  <a:lnTo>
                    <a:pt x="73260" y="928"/>
                  </a:lnTo>
                  <a:lnTo>
                    <a:pt x="73420" y="806"/>
                  </a:lnTo>
                  <a:lnTo>
                    <a:pt x="73594" y="683"/>
                  </a:lnTo>
                  <a:lnTo>
                    <a:pt x="73794" y="591"/>
                  </a:lnTo>
                  <a:lnTo>
                    <a:pt x="73981" y="489"/>
                  </a:lnTo>
                  <a:lnTo>
                    <a:pt x="74182" y="387"/>
                  </a:lnTo>
                  <a:lnTo>
                    <a:pt x="74395" y="316"/>
                  </a:lnTo>
                  <a:lnTo>
                    <a:pt x="74622" y="244"/>
                  </a:lnTo>
                  <a:lnTo>
                    <a:pt x="74849" y="183"/>
                  </a:lnTo>
                  <a:lnTo>
                    <a:pt x="75090" y="122"/>
                  </a:lnTo>
                  <a:lnTo>
                    <a:pt x="75343" y="81"/>
                  </a:lnTo>
                  <a:lnTo>
                    <a:pt x="75584" y="51"/>
                  </a:lnTo>
                  <a:lnTo>
                    <a:pt x="75851" y="30"/>
                  </a:lnTo>
                  <a:lnTo>
                    <a:pt x="76131" y="0"/>
                  </a:lnTo>
                  <a:lnTo>
                    <a:pt x="76398" y="0"/>
                  </a:lnTo>
                  <a:lnTo>
                    <a:pt x="76786" y="10"/>
                  </a:lnTo>
                  <a:lnTo>
                    <a:pt x="77160" y="40"/>
                  </a:lnTo>
                  <a:lnTo>
                    <a:pt x="77533" y="81"/>
                  </a:lnTo>
                  <a:lnTo>
                    <a:pt x="77921" y="132"/>
                  </a:lnTo>
                  <a:lnTo>
                    <a:pt x="78281" y="214"/>
                  </a:lnTo>
                  <a:lnTo>
                    <a:pt x="78655" y="306"/>
                  </a:lnTo>
                  <a:lnTo>
                    <a:pt x="79016" y="397"/>
                  </a:lnTo>
                  <a:lnTo>
                    <a:pt x="79376" y="510"/>
                  </a:lnTo>
                  <a:lnTo>
                    <a:pt x="79737" y="642"/>
                  </a:lnTo>
                  <a:lnTo>
                    <a:pt x="80071" y="785"/>
                  </a:lnTo>
                  <a:lnTo>
                    <a:pt x="80405" y="938"/>
                  </a:lnTo>
                  <a:lnTo>
                    <a:pt x="80725" y="1101"/>
                  </a:lnTo>
                  <a:lnTo>
                    <a:pt x="81006" y="1295"/>
                  </a:lnTo>
                  <a:lnTo>
                    <a:pt x="81299" y="1479"/>
                  </a:lnTo>
                  <a:lnTo>
                    <a:pt x="81580" y="1683"/>
                  </a:lnTo>
                  <a:lnTo>
                    <a:pt x="81820" y="1887"/>
                  </a:lnTo>
                  <a:lnTo>
                    <a:pt x="81954" y="2010"/>
                  </a:lnTo>
                  <a:lnTo>
                    <a:pt x="82087" y="2142"/>
                  </a:lnTo>
                  <a:lnTo>
                    <a:pt x="82221" y="2275"/>
                  </a:lnTo>
                  <a:lnTo>
                    <a:pt x="82341" y="2428"/>
                  </a:lnTo>
                  <a:lnTo>
                    <a:pt x="82461" y="2581"/>
                  </a:lnTo>
                  <a:lnTo>
                    <a:pt x="82581" y="2734"/>
                  </a:lnTo>
                  <a:lnTo>
                    <a:pt x="82675" y="2918"/>
                  </a:lnTo>
                  <a:lnTo>
                    <a:pt x="82782" y="3091"/>
                  </a:lnTo>
                  <a:lnTo>
                    <a:pt x="82875" y="3295"/>
                  </a:lnTo>
                  <a:lnTo>
                    <a:pt x="82942" y="3479"/>
                  </a:lnTo>
                  <a:lnTo>
                    <a:pt x="82995" y="3683"/>
                  </a:lnTo>
                  <a:lnTo>
                    <a:pt x="83049" y="3897"/>
                  </a:lnTo>
                  <a:lnTo>
                    <a:pt x="83062" y="4122"/>
                  </a:lnTo>
                  <a:lnTo>
                    <a:pt x="83062" y="4346"/>
                  </a:lnTo>
                  <a:lnTo>
                    <a:pt x="83049" y="4591"/>
                  </a:lnTo>
                  <a:lnTo>
                    <a:pt x="83009" y="4836"/>
                  </a:lnTo>
                  <a:lnTo>
                    <a:pt x="82835" y="5611"/>
                  </a:lnTo>
                  <a:lnTo>
                    <a:pt x="82635" y="6377"/>
                  </a:lnTo>
                  <a:lnTo>
                    <a:pt x="82421" y="7142"/>
                  </a:lnTo>
                  <a:lnTo>
                    <a:pt x="82181" y="7897"/>
                  </a:lnTo>
                  <a:lnTo>
                    <a:pt x="81927" y="8662"/>
                  </a:lnTo>
                  <a:lnTo>
                    <a:pt x="81633" y="9407"/>
                  </a:lnTo>
                  <a:lnTo>
                    <a:pt x="81326" y="10152"/>
                  </a:lnTo>
                  <a:lnTo>
                    <a:pt x="81006" y="10897"/>
                  </a:lnTo>
                  <a:lnTo>
                    <a:pt x="80672" y="11631"/>
                  </a:lnTo>
                  <a:lnTo>
                    <a:pt x="80311" y="12366"/>
                  </a:lnTo>
                  <a:lnTo>
                    <a:pt x="79951" y="13090"/>
                  </a:lnTo>
                  <a:lnTo>
                    <a:pt x="79563" y="13815"/>
                  </a:lnTo>
                  <a:lnTo>
                    <a:pt x="79163" y="14529"/>
                  </a:lnTo>
                  <a:lnTo>
                    <a:pt x="78749" y="15233"/>
                  </a:lnTo>
                  <a:lnTo>
                    <a:pt x="78321" y="15947"/>
                  </a:lnTo>
                  <a:lnTo>
                    <a:pt x="77881" y="16651"/>
                  </a:lnTo>
                  <a:lnTo>
                    <a:pt x="77440" y="17345"/>
                  </a:lnTo>
                  <a:lnTo>
                    <a:pt x="76986" y="18039"/>
                  </a:lnTo>
                  <a:lnTo>
                    <a:pt x="76519" y="18733"/>
                  </a:lnTo>
                  <a:lnTo>
                    <a:pt x="76038" y="19406"/>
                  </a:lnTo>
                  <a:lnTo>
                    <a:pt x="75557" y="20090"/>
                  </a:lnTo>
                  <a:lnTo>
                    <a:pt x="75063" y="20763"/>
                  </a:lnTo>
                  <a:lnTo>
                    <a:pt x="74582" y="21426"/>
                  </a:lnTo>
                  <a:lnTo>
                    <a:pt x="74088" y="22079"/>
                  </a:lnTo>
                  <a:lnTo>
                    <a:pt x="73087" y="23395"/>
                  </a:lnTo>
                  <a:lnTo>
                    <a:pt x="72085" y="24691"/>
                  </a:lnTo>
                  <a:lnTo>
                    <a:pt x="71083" y="25956"/>
                  </a:lnTo>
                  <a:lnTo>
                    <a:pt x="70082" y="27201"/>
                  </a:lnTo>
                  <a:lnTo>
                    <a:pt x="68947" y="28640"/>
                  </a:lnTo>
                  <a:lnTo>
                    <a:pt x="67825" y="30048"/>
                  </a:lnTo>
                  <a:lnTo>
                    <a:pt x="67291" y="30742"/>
                  </a:lnTo>
                  <a:lnTo>
                    <a:pt x="66770" y="31425"/>
                  </a:lnTo>
                  <a:lnTo>
                    <a:pt x="66263" y="32109"/>
                  </a:lnTo>
                  <a:lnTo>
                    <a:pt x="65768" y="32782"/>
                  </a:lnTo>
                  <a:lnTo>
                    <a:pt x="65288" y="33456"/>
                  </a:lnTo>
                  <a:lnTo>
                    <a:pt x="64834" y="34119"/>
                  </a:lnTo>
                  <a:lnTo>
                    <a:pt x="64406" y="34772"/>
                  </a:lnTo>
                  <a:lnTo>
                    <a:pt x="63979" y="35415"/>
                  </a:lnTo>
                  <a:lnTo>
                    <a:pt x="63592" y="36058"/>
                  </a:lnTo>
                  <a:lnTo>
                    <a:pt x="63218" y="36690"/>
                  </a:lnTo>
                  <a:lnTo>
                    <a:pt x="62884" y="37313"/>
                  </a:lnTo>
                  <a:lnTo>
                    <a:pt x="62563" y="37935"/>
                  </a:lnTo>
                  <a:lnTo>
                    <a:pt x="62296" y="38537"/>
                  </a:lnTo>
                  <a:lnTo>
                    <a:pt x="62043" y="39149"/>
                  </a:lnTo>
                  <a:lnTo>
                    <a:pt x="61829" y="39741"/>
                  </a:lnTo>
                  <a:lnTo>
                    <a:pt x="61655" y="40323"/>
                  </a:lnTo>
                  <a:lnTo>
                    <a:pt x="61522" y="40914"/>
                  </a:lnTo>
                  <a:lnTo>
                    <a:pt x="61402" y="41486"/>
                  </a:lnTo>
                  <a:lnTo>
                    <a:pt x="61348" y="42047"/>
                  </a:lnTo>
                  <a:lnTo>
                    <a:pt x="61335" y="42598"/>
                  </a:lnTo>
                  <a:lnTo>
                    <a:pt x="61348" y="43149"/>
                  </a:lnTo>
                  <a:lnTo>
                    <a:pt x="61402" y="43690"/>
                  </a:lnTo>
                  <a:lnTo>
                    <a:pt x="61522" y="44220"/>
                  </a:lnTo>
                  <a:lnTo>
                    <a:pt x="61682" y="44741"/>
                  </a:lnTo>
                  <a:lnTo>
                    <a:pt x="61896" y="45251"/>
                  </a:lnTo>
                  <a:lnTo>
                    <a:pt x="62150" y="45761"/>
                  </a:lnTo>
                  <a:lnTo>
                    <a:pt x="62470" y="46261"/>
                  </a:lnTo>
                  <a:lnTo>
                    <a:pt x="62831" y="46740"/>
                  </a:lnTo>
                  <a:lnTo>
                    <a:pt x="63124" y="47077"/>
                  </a:lnTo>
                  <a:lnTo>
                    <a:pt x="63432" y="47393"/>
                  </a:lnTo>
                  <a:lnTo>
                    <a:pt x="63752" y="47689"/>
                  </a:lnTo>
                  <a:lnTo>
                    <a:pt x="64086" y="47995"/>
                  </a:lnTo>
                  <a:lnTo>
                    <a:pt x="64433" y="48281"/>
                  </a:lnTo>
                  <a:lnTo>
                    <a:pt x="64780" y="48557"/>
                  </a:lnTo>
                  <a:lnTo>
                    <a:pt x="65154" y="48822"/>
                  </a:lnTo>
                  <a:lnTo>
                    <a:pt x="65555" y="49057"/>
                  </a:lnTo>
                  <a:lnTo>
                    <a:pt x="65955" y="49301"/>
                  </a:lnTo>
                  <a:lnTo>
                    <a:pt x="66383" y="49536"/>
                  </a:lnTo>
                  <a:lnTo>
                    <a:pt x="66810" y="49771"/>
                  </a:lnTo>
                  <a:lnTo>
                    <a:pt x="67251" y="49975"/>
                  </a:lnTo>
                  <a:lnTo>
                    <a:pt x="67718" y="50179"/>
                  </a:lnTo>
                  <a:lnTo>
                    <a:pt x="68199" y="50363"/>
                  </a:lnTo>
                  <a:lnTo>
                    <a:pt x="68693" y="50536"/>
                  </a:lnTo>
                  <a:lnTo>
                    <a:pt x="69200" y="50720"/>
                  </a:lnTo>
                  <a:lnTo>
                    <a:pt x="69721" y="50873"/>
                  </a:lnTo>
                  <a:lnTo>
                    <a:pt x="70255" y="51016"/>
                  </a:lnTo>
                  <a:lnTo>
                    <a:pt x="70803" y="51158"/>
                  </a:lnTo>
                  <a:lnTo>
                    <a:pt x="71377" y="51281"/>
                  </a:lnTo>
                  <a:lnTo>
                    <a:pt x="71951" y="51403"/>
                  </a:lnTo>
                  <a:lnTo>
                    <a:pt x="72552" y="51505"/>
                  </a:lnTo>
                  <a:lnTo>
                    <a:pt x="73180" y="51607"/>
                  </a:lnTo>
                  <a:lnTo>
                    <a:pt x="73808" y="51689"/>
                  </a:lnTo>
                  <a:lnTo>
                    <a:pt x="74435" y="51760"/>
                  </a:lnTo>
                  <a:lnTo>
                    <a:pt x="75116" y="51832"/>
                  </a:lnTo>
                  <a:lnTo>
                    <a:pt x="75784" y="51883"/>
                  </a:lnTo>
                  <a:lnTo>
                    <a:pt x="76478" y="51924"/>
                  </a:lnTo>
                  <a:lnTo>
                    <a:pt x="77173" y="51975"/>
                  </a:lnTo>
                  <a:lnTo>
                    <a:pt x="77894" y="51995"/>
                  </a:lnTo>
                  <a:lnTo>
                    <a:pt x="78642" y="52005"/>
                  </a:lnTo>
                  <a:lnTo>
                    <a:pt x="79403" y="52015"/>
                  </a:lnTo>
                  <a:lnTo>
                    <a:pt x="80178" y="52005"/>
                  </a:lnTo>
                  <a:lnTo>
                    <a:pt x="80979" y="51995"/>
                  </a:lnTo>
                  <a:lnTo>
                    <a:pt x="81780" y="51964"/>
                  </a:lnTo>
                  <a:lnTo>
                    <a:pt x="82595" y="51924"/>
                  </a:lnTo>
                  <a:lnTo>
                    <a:pt x="83396" y="51883"/>
                  </a:lnTo>
                  <a:lnTo>
                    <a:pt x="84224" y="51832"/>
                  </a:lnTo>
                  <a:lnTo>
                    <a:pt x="85038" y="51771"/>
                  </a:lnTo>
                  <a:lnTo>
                    <a:pt x="85866" y="51699"/>
                  </a:lnTo>
                  <a:lnTo>
                    <a:pt x="86694" y="51618"/>
                  </a:lnTo>
                  <a:lnTo>
                    <a:pt x="87522" y="51546"/>
                  </a:lnTo>
                  <a:lnTo>
                    <a:pt x="88364" y="51444"/>
                  </a:lnTo>
                  <a:lnTo>
                    <a:pt x="89192" y="51342"/>
                  </a:lnTo>
                  <a:lnTo>
                    <a:pt x="90861" y="51138"/>
                  </a:lnTo>
                  <a:lnTo>
                    <a:pt x="92530" y="50903"/>
                  </a:lnTo>
                  <a:lnTo>
                    <a:pt x="94186" y="50648"/>
                  </a:lnTo>
                  <a:lnTo>
                    <a:pt x="95829" y="50383"/>
                  </a:lnTo>
                  <a:lnTo>
                    <a:pt x="97471" y="50107"/>
                  </a:lnTo>
                  <a:lnTo>
                    <a:pt x="99087" y="49822"/>
                  </a:lnTo>
                  <a:lnTo>
                    <a:pt x="100676" y="49536"/>
                  </a:lnTo>
                  <a:lnTo>
                    <a:pt x="102225" y="49250"/>
                  </a:lnTo>
                  <a:lnTo>
                    <a:pt x="103734" y="48955"/>
                  </a:lnTo>
                  <a:lnTo>
                    <a:pt x="105217" y="48679"/>
                  </a:lnTo>
                  <a:lnTo>
                    <a:pt x="106552" y="48424"/>
                  </a:lnTo>
                  <a:lnTo>
                    <a:pt x="107847" y="48169"/>
                  </a:lnTo>
                  <a:lnTo>
                    <a:pt x="109089" y="47934"/>
                  </a:lnTo>
                  <a:lnTo>
                    <a:pt x="110278" y="47730"/>
                  </a:lnTo>
                  <a:lnTo>
                    <a:pt x="111399" y="47526"/>
                  </a:lnTo>
                  <a:lnTo>
                    <a:pt x="112468" y="47353"/>
                  </a:lnTo>
                  <a:lnTo>
                    <a:pt x="113469" y="47200"/>
                  </a:lnTo>
                  <a:lnTo>
                    <a:pt x="114431" y="47067"/>
                  </a:lnTo>
                  <a:lnTo>
                    <a:pt x="114578" y="47057"/>
                  </a:lnTo>
                  <a:lnTo>
                    <a:pt x="114738" y="47047"/>
                  </a:lnTo>
                  <a:lnTo>
                    <a:pt x="114885" y="47036"/>
                  </a:lnTo>
                  <a:lnTo>
                    <a:pt x="115032" y="47036"/>
                  </a:lnTo>
                  <a:lnTo>
                    <a:pt x="115232" y="47036"/>
                  </a:lnTo>
                  <a:lnTo>
                    <a:pt x="115432" y="47057"/>
                  </a:lnTo>
                  <a:lnTo>
                    <a:pt x="115633" y="47077"/>
                  </a:lnTo>
                  <a:lnTo>
                    <a:pt x="115833" y="47098"/>
                  </a:lnTo>
                  <a:lnTo>
                    <a:pt x="116020" y="47138"/>
                  </a:lnTo>
                  <a:lnTo>
                    <a:pt x="116207" y="47189"/>
                  </a:lnTo>
                  <a:lnTo>
                    <a:pt x="116394" y="47240"/>
                  </a:lnTo>
                  <a:lnTo>
                    <a:pt x="116581" y="47291"/>
                  </a:lnTo>
                  <a:lnTo>
                    <a:pt x="116754" y="47363"/>
                  </a:lnTo>
                  <a:lnTo>
                    <a:pt x="116928" y="47444"/>
                  </a:lnTo>
                  <a:lnTo>
                    <a:pt x="117088" y="47516"/>
                  </a:lnTo>
                  <a:lnTo>
                    <a:pt x="117262" y="47608"/>
                  </a:lnTo>
                  <a:lnTo>
                    <a:pt x="117422" y="47689"/>
                  </a:lnTo>
                  <a:lnTo>
                    <a:pt x="117582" y="47791"/>
                  </a:lnTo>
                  <a:lnTo>
                    <a:pt x="117729" y="47893"/>
                  </a:lnTo>
                  <a:lnTo>
                    <a:pt x="117876" y="47995"/>
                  </a:lnTo>
                  <a:lnTo>
                    <a:pt x="118170" y="48220"/>
                  </a:lnTo>
                  <a:lnTo>
                    <a:pt x="118424" y="48465"/>
                  </a:lnTo>
                  <a:lnTo>
                    <a:pt x="118677" y="48720"/>
                  </a:lnTo>
                  <a:lnTo>
                    <a:pt x="118904" y="48985"/>
                  </a:lnTo>
                  <a:lnTo>
                    <a:pt x="119105" y="49261"/>
                  </a:lnTo>
                  <a:lnTo>
                    <a:pt x="119305" y="49536"/>
                  </a:lnTo>
                  <a:lnTo>
                    <a:pt x="119465" y="49822"/>
                  </a:lnTo>
                  <a:lnTo>
                    <a:pt x="119586" y="50107"/>
                  </a:lnTo>
                  <a:lnTo>
                    <a:pt x="119719" y="50403"/>
                  </a:lnTo>
                  <a:lnTo>
                    <a:pt x="119826" y="50720"/>
                  </a:lnTo>
                  <a:lnTo>
                    <a:pt x="119893" y="51036"/>
                  </a:lnTo>
                  <a:lnTo>
                    <a:pt x="119959" y="51352"/>
                  </a:lnTo>
                  <a:lnTo>
                    <a:pt x="119986" y="51689"/>
                  </a:lnTo>
                  <a:lnTo>
                    <a:pt x="120000" y="52015"/>
                  </a:lnTo>
                  <a:lnTo>
                    <a:pt x="119986" y="52179"/>
                  </a:lnTo>
                  <a:lnTo>
                    <a:pt x="119973" y="52352"/>
                  </a:lnTo>
                  <a:lnTo>
                    <a:pt x="119946" y="52515"/>
                  </a:lnTo>
                  <a:lnTo>
                    <a:pt x="119906" y="52679"/>
                  </a:lnTo>
                  <a:lnTo>
                    <a:pt x="119866" y="52842"/>
                  </a:lnTo>
                  <a:lnTo>
                    <a:pt x="119826" y="53005"/>
                  </a:lnTo>
                  <a:lnTo>
                    <a:pt x="119759" y="53179"/>
                  </a:lnTo>
                  <a:lnTo>
                    <a:pt x="119692" y="53332"/>
                  </a:lnTo>
                  <a:lnTo>
                    <a:pt x="119626" y="53495"/>
                  </a:lnTo>
                  <a:lnTo>
                    <a:pt x="119532" y="53648"/>
                  </a:lnTo>
                  <a:lnTo>
                    <a:pt x="119425" y="53801"/>
                  </a:lnTo>
                  <a:lnTo>
                    <a:pt x="119332" y="53954"/>
                  </a:lnTo>
                  <a:lnTo>
                    <a:pt x="119212" y="54097"/>
                  </a:lnTo>
                  <a:lnTo>
                    <a:pt x="119078" y="54240"/>
                  </a:lnTo>
                  <a:lnTo>
                    <a:pt x="118958" y="54393"/>
                  </a:lnTo>
                  <a:lnTo>
                    <a:pt x="118798" y="54536"/>
                  </a:lnTo>
                  <a:lnTo>
                    <a:pt x="118637" y="54668"/>
                  </a:lnTo>
                  <a:lnTo>
                    <a:pt x="118464" y="54791"/>
                  </a:lnTo>
                  <a:lnTo>
                    <a:pt x="118277" y="54913"/>
                  </a:lnTo>
                  <a:lnTo>
                    <a:pt x="118077" y="55036"/>
                  </a:lnTo>
                  <a:lnTo>
                    <a:pt x="117329" y="55464"/>
                  </a:lnTo>
                  <a:lnTo>
                    <a:pt x="116567" y="55862"/>
                  </a:lnTo>
                  <a:lnTo>
                    <a:pt x="115780" y="56240"/>
                  </a:lnTo>
                  <a:lnTo>
                    <a:pt x="115005" y="56607"/>
                  </a:lnTo>
                  <a:lnTo>
                    <a:pt x="114204" y="56944"/>
                  </a:lnTo>
                  <a:lnTo>
                    <a:pt x="113403" y="57280"/>
                  </a:lnTo>
                  <a:lnTo>
                    <a:pt x="112575" y="57586"/>
                  </a:lnTo>
                  <a:lnTo>
                    <a:pt x="111747" y="57872"/>
                  </a:lnTo>
                  <a:lnTo>
                    <a:pt x="110919" y="58148"/>
                  </a:lnTo>
                  <a:lnTo>
                    <a:pt x="110064" y="58403"/>
                  </a:lnTo>
                  <a:lnTo>
                    <a:pt x="109196" y="58658"/>
                  </a:lnTo>
                  <a:lnTo>
                    <a:pt x="108328" y="58872"/>
                  </a:lnTo>
                  <a:lnTo>
                    <a:pt x="107460" y="59097"/>
                  </a:lnTo>
                  <a:lnTo>
                    <a:pt x="106565" y="59311"/>
                  </a:lnTo>
                  <a:lnTo>
                    <a:pt x="105671" y="59494"/>
                  </a:lnTo>
                  <a:lnTo>
                    <a:pt x="104762" y="59678"/>
                  </a:lnTo>
                  <a:lnTo>
                    <a:pt x="103854" y="59852"/>
                  </a:lnTo>
                  <a:lnTo>
                    <a:pt x="102933" y="60015"/>
                  </a:lnTo>
                  <a:lnTo>
                    <a:pt x="102012" y="60158"/>
                  </a:lnTo>
                  <a:lnTo>
                    <a:pt x="101077" y="60300"/>
                  </a:lnTo>
                  <a:lnTo>
                    <a:pt x="100129" y="60443"/>
                  </a:lnTo>
                  <a:lnTo>
                    <a:pt x="99194" y="60566"/>
                  </a:lnTo>
                  <a:lnTo>
                    <a:pt x="98232" y="60688"/>
                  </a:lnTo>
                  <a:lnTo>
                    <a:pt x="97271" y="60811"/>
                  </a:lnTo>
                  <a:lnTo>
                    <a:pt x="95334" y="61015"/>
                  </a:lnTo>
                  <a:lnTo>
                    <a:pt x="93371" y="61229"/>
                  </a:lnTo>
                  <a:lnTo>
                    <a:pt x="91395" y="61413"/>
                  </a:lnTo>
                  <a:lnTo>
                    <a:pt x="89405" y="61596"/>
                  </a:lnTo>
                  <a:lnTo>
                    <a:pt x="86921" y="61841"/>
                  </a:lnTo>
                  <a:lnTo>
                    <a:pt x="84451" y="62086"/>
                  </a:lnTo>
                  <a:lnTo>
                    <a:pt x="83209" y="62219"/>
                  </a:lnTo>
                  <a:lnTo>
                    <a:pt x="81967" y="62351"/>
                  </a:lnTo>
                  <a:lnTo>
                    <a:pt x="80738" y="62504"/>
                  </a:lnTo>
                  <a:lnTo>
                    <a:pt x="79496" y="62657"/>
                  </a:lnTo>
                  <a:lnTo>
                    <a:pt x="78281" y="62821"/>
                  </a:lnTo>
                  <a:lnTo>
                    <a:pt x="77053" y="63015"/>
                  </a:lnTo>
                  <a:lnTo>
                    <a:pt x="75837" y="63208"/>
                  </a:lnTo>
                  <a:lnTo>
                    <a:pt x="74636" y="63423"/>
                  </a:lnTo>
                  <a:lnTo>
                    <a:pt x="73434" y="63637"/>
                  </a:lnTo>
                  <a:lnTo>
                    <a:pt x="72245" y="63892"/>
                  </a:lnTo>
                  <a:lnTo>
                    <a:pt x="71070" y="64157"/>
                  </a:lnTo>
                  <a:lnTo>
                    <a:pt x="69908" y="64443"/>
                  </a:lnTo>
                  <a:lnTo>
                    <a:pt x="68746" y="64759"/>
                  </a:lnTo>
                  <a:lnTo>
                    <a:pt x="67611" y="65086"/>
                  </a:lnTo>
                  <a:lnTo>
                    <a:pt x="66476" y="65453"/>
                  </a:lnTo>
                  <a:lnTo>
                    <a:pt x="65368" y="65841"/>
                  </a:lnTo>
                  <a:lnTo>
                    <a:pt x="64273" y="66249"/>
                  </a:lnTo>
                  <a:lnTo>
                    <a:pt x="63191" y="66688"/>
                  </a:lnTo>
                  <a:lnTo>
                    <a:pt x="62136" y="67157"/>
                  </a:lnTo>
                  <a:lnTo>
                    <a:pt x="61081" y="67667"/>
                  </a:lnTo>
                  <a:lnTo>
                    <a:pt x="60066" y="68208"/>
                  </a:lnTo>
                  <a:lnTo>
                    <a:pt x="59065" y="68779"/>
                  </a:lnTo>
                  <a:lnTo>
                    <a:pt x="58090" y="69392"/>
                  </a:lnTo>
                  <a:lnTo>
                    <a:pt x="57128" y="70034"/>
                  </a:lnTo>
                  <a:lnTo>
                    <a:pt x="56194" y="70728"/>
                  </a:lnTo>
                  <a:lnTo>
                    <a:pt x="55286" y="71463"/>
                  </a:lnTo>
                  <a:lnTo>
                    <a:pt x="54404" y="72218"/>
                  </a:lnTo>
                  <a:lnTo>
                    <a:pt x="53549" y="73034"/>
                  </a:lnTo>
                  <a:lnTo>
                    <a:pt x="52388" y="74401"/>
                  </a:lnTo>
                  <a:lnTo>
                    <a:pt x="51293" y="75809"/>
                  </a:lnTo>
                  <a:lnTo>
                    <a:pt x="50278" y="77248"/>
                  </a:lnTo>
                  <a:lnTo>
                    <a:pt x="49330" y="78717"/>
                  </a:lnTo>
                  <a:lnTo>
                    <a:pt x="48435" y="80217"/>
                  </a:lnTo>
                  <a:lnTo>
                    <a:pt x="47620" y="81737"/>
                  </a:lnTo>
                  <a:lnTo>
                    <a:pt x="46846" y="83268"/>
                  </a:lnTo>
                  <a:lnTo>
                    <a:pt x="46151" y="84829"/>
                  </a:lnTo>
                  <a:lnTo>
                    <a:pt x="45497" y="86380"/>
                  </a:lnTo>
                  <a:lnTo>
                    <a:pt x="44896" y="87951"/>
                  </a:lnTo>
                  <a:lnTo>
                    <a:pt x="44362" y="89522"/>
                  </a:lnTo>
                  <a:lnTo>
                    <a:pt x="43868" y="91094"/>
                  </a:lnTo>
                  <a:lnTo>
                    <a:pt x="43414" y="92645"/>
                  </a:lnTo>
                  <a:lnTo>
                    <a:pt x="43026" y="94196"/>
                  </a:lnTo>
                  <a:lnTo>
                    <a:pt x="42666" y="95726"/>
                  </a:lnTo>
                  <a:lnTo>
                    <a:pt x="42345" y="97236"/>
                  </a:lnTo>
                  <a:lnTo>
                    <a:pt x="42065" y="98736"/>
                  </a:lnTo>
                  <a:lnTo>
                    <a:pt x="41825" y="100195"/>
                  </a:lnTo>
                  <a:lnTo>
                    <a:pt x="41598" y="101624"/>
                  </a:lnTo>
                  <a:lnTo>
                    <a:pt x="41424" y="103011"/>
                  </a:lnTo>
                  <a:lnTo>
                    <a:pt x="41277" y="104368"/>
                  </a:lnTo>
                  <a:lnTo>
                    <a:pt x="41144" y="105684"/>
                  </a:lnTo>
                  <a:lnTo>
                    <a:pt x="41063" y="106939"/>
                  </a:lnTo>
                  <a:lnTo>
                    <a:pt x="40970" y="108154"/>
                  </a:lnTo>
                  <a:lnTo>
                    <a:pt x="40930" y="109296"/>
                  </a:lnTo>
                  <a:lnTo>
                    <a:pt x="40890" y="110398"/>
                  </a:lnTo>
                  <a:lnTo>
                    <a:pt x="40863" y="111419"/>
                  </a:lnTo>
                  <a:lnTo>
                    <a:pt x="40863" y="112367"/>
                  </a:lnTo>
                  <a:lnTo>
                    <a:pt x="40863" y="113245"/>
                  </a:lnTo>
                  <a:lnTo>
                    <a:pt x="40876" y="114051"/>
                  </a:lnTo>
                  <a:lnTo>
                    <a:pt x="40890" y="114786"/>
                  </a:lnTo>
                  <a:lnTo>
                    <a:pt x="40916" y="115408"/>
                  </a:lnTo>
                  <a:lnTo>
                    <a:pt x="40903" y="115755"/>
                  </a:lnTo>
                  <a:lnTo>
                    <a:pt x="40863" y="116092"/>
                  </a:lnTo>
                  <a:lnTo>
                    <a:pt x="40756" y="116439"/>
                  </a:lnTo>
                  <a:lnTo>
                    <a:pt x="40623" y="116765"/>
                  </a:lnTo>
                  <a:lnTo>
                    <a:pt x="40436" y="117102"/>
                  </a:lnTo>
                  <a:lnTo>
                    <a:pt x="40235" y="117408"/>
                  </a:lnTo>
                  <a:lnTo>
                    <a:pt x="39982" y="117714"/>
                  </a:lnTo>
                  <a:lnTo>
                    <a:pt x="39715" y="118010"/>
                  </a:lnTo>
                  <a:lnTo>
                    <a:pt x="39407" y="118285"/>
                  </a:lnTo>
                  <a:lnTo>
                    <a:pt x="39087" y="118551"/>
                  </a:lnTo>
                  <a:lnTo>
                    <a:pt x="38740" y="118806"/>
                  </a:lnTo>
                  <a:lnTo>
                    <a:pt x="38366" y="119040"/>
                  </a:lnTo>
                  <a:lnTo>
                    <a:pt x="37979" y="119244"/>
                  </a:lnTo>
                  <a:lnTo>
                    <a:pt x="37578" y="119438"/>
                  </a:lnTo>
                  <a:lnTo>
                    <a:pt x="37151" y="119602"/>
                  </a:lnTo>
                  <a:lnTo>
                    <a:pt x="36737" y="119734"/>
                  </a:lnTo>
                  <a:lnTo>
                    <a:pt x="36309" y="119846"/>
                  </a:lnTo>
                  <a:lnTo>
                    <a:pt x="35869" y="119938"/>
                  </a:lnTo>
                  <a:lnTo>
                    <a:pt x="35441" y="119979"/>
                  </a:lnTo>
                  <a:lnTo>
                    <a:pt x="35001" y="120000"/>
                  </a:lnTo>
                  <a:lnTo>
                    <a:pt x="34573" y="119989"/>
                  </a:lnTo>
                  <a:lnTo>
                    <a:pt x="34146" y="119938"/>
                  </a:lnTo>
                  <a:lnTo>
                    <a:pt x="33719" y="119846"/>
                  </a:lnTo>
                  <a:lnTo>
                    <a:pt x="33318" y="119724"/>
                  </a:lnTo>
                  <a:lnTo>
                    <a:pt x="32931" y="119551"/>
                  </a:lnTo>
                  <a:lnTo>
                    <a:pt x="32557" y="119336"/>
                  </a:lnTo>
                  <a:lnTo>
                    <a:pt x="32196" y="119081"/>
                  </a:lnTo>
                  <a:lnTo>
                    <a:pt x="31862" y="118785"/>
                  </a:lnTo>
                  <a:lnTo>
                    <a:pt x="31555" y="118438"/>
                  </a:lnTo>
                  <a:lnTo>
                    <a:pt x="31275" y="118040"/>
                  </a:lnTo>
                  <a:lnTo>
                    <a:pt x="31021" y="117581"/>
                  </a:lnTo>
                  <a:lnTo>
                    <a:pt x="30807" y="117092"/>
                  </a:lnTo>
                  <a:close/>
                </a:path>
              </a:pathLst>
            </a:custGeom>
            <a:solidFill>
              <a:srgbClr val="D9D9D9"/>
            </a:solidFill>
            <a:ln w="9525">
              <a:noFill/>
            </a:ln>
          </p:spPr>
          <p:txBody>
            <a:bodyPr/>
            <a:p>
              <a:endParaRPr lang="zh-CN" altLang="en-US"/>
            </a:p>
          </p:txBody>
        </p:sp>
      </p:grpSp>
    </p:spTree>
    <p:custDataLst>
      <p:tags r:id="rId2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33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二、黄金市场</a:t>
              </a:r>
              <a:endParaRPr lang="zh-CN"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文本框 1"/>
          <p:cNvSpPr txBox="1"/>
          <p:nvPr>
            <p:custDataLst>
              <p:tags r:id="rId1"/>
            </p:custDataLst>
          </p:nvPr>
        </p:nvSpPr>
        <p:spPr>
          <a:xfrm>
            <a:off x="1028700" y="1498600"/>
            <a:ext cx="3905250" cy="459105"/>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marL="360045" lvl="0" indent="-360045" algn="just" fontAlgn="ctr">
              <a:lnSpc>
                <a:spcPct val="140000"/>
              </a:lnSpc>
              <a:spcBef>
                <a:spcPts val="1000"/>
              </a:spcBef>
              <a:spcAft>
                <a:spcPts val="0"/>
              </a:spcAft>
              <a:buSzPct val="100000"/>
              <a:buFont typeface="Wingdings" panose="05000000000000000000" charset="0"/>
              <a:buNone/>
            </a:pPr>
            <a:r>
              <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（三）黄金市场的分类</a:t>
            </a:r>
            <a:endPar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5" name="组合 4"/>
          <p:cNvGrpSpPr/>
          <p:nvPr/>
        </p:nvGrpSpPr>
        <p:grpSpPr>
          <a:xfrm>
            <a:off x="5287963" y="2192338"/>
            <a:ext cx="5976937" cy="741362"/>
            <a:chOff x="7657" y="3811"/>
            <a:chExt cx="9414" cy="1166"/>
          </a:xfrm>
        </p:grpSpPr>
        <p:sp>
          <p:nvSpPr>
            <p:cNvPr id="6" name="任意多边形 5"/>
            <p:cNvSpPr/>
            <p:nvPr>
              <p:custDataLst>
                <p:tags r:id="rId2"/>
              </p:custDataLst>
            </p:nvPr>
          </p:nvSpPr>
          <p:spPr>
            <a:xfrm>
              <a:off x="7657" y="3984"/>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75000"/>
              </a:schemeClr>
            </a:solidFill>
            <a:ln w="12700" cap="flat">
              <a:noFill/>
              <a:miter lim="400000"/>
            </a:ln>
            <a:effectLst/>
          </p:spPr>
          <p:txBody>
            <a:bodyPr anchor="ctr" anchorCtr="0"/>
            <a:p>
              <a:pPr algn="ctr" fontAlgn="base">
                <a:lnSpc>
                  <a:spcPct val="130000"/>
                </a:lnSpc>
              </a:pPr>
              <a:r>
                <a:rPr lang="en-US" sz="1600" b="1" strike="noStrike" spc="100" noProof="1">
                  <a:solidFill>
                    <a:schemeClr val="bg1"/>
                  </a:solidFill>
                  <a:latin typeface="微软雅黑" panose="020B0503020204020204" pitchFamily="34" charset="-122"/>
                  <a:ea typeface="微软雅黑" panose="020B0503020204020204" pitchFamily="34" charset="-122"/>
                  <a:cs typeface="+mn-cs"/>
                </a:rPr>
                <a:t>1</a:t>
              </a:r>
              <a:endParaRPr lang="en-US" sz="1600" b="1" strike="noStrike" spc="100" noProof="1">
                <a:solidFill>
                  <a:schemeClr val="bg1"/>
                </a:solidFill>
                <a:latin typeface="微软雅黑" panose="020B0503020204020204" pitchFamily="34" charset="-122"/>
                <a:ea typeface="微软雅黑" panose="020B0503020204020204" pitchFamily="34" charset="-122"/>
              </a:endParaRPr>
            </a:p>
          </p:txBody>
        </p:sp>
        <p:sp>
          <p:nvSpPr>
            <p:cNvPr id="7" name="矩形 6"/>
            <p:cNvSpPr/>
            <p:nvPr>
              <p:custDataLst>
                <p:tags r:id="rId3"/>
              </p:custDataLst>
            </p:nvPr>
          </p:nvSpPr>
          <p:spPr>
            <a:xfrm>
              <a:off x="8523" y="3811"/>
              <a:ext cx="8548" cy="1167"/>
            </a:xfrm>
            <a:prstGeom prst="rect">
              <a:avLst/>
            </a:prstGeom>
          </p:spPr>
          <p:txBody>
            <a:bodyPr wrap="square" lIns="90000" tIns="0" rIns="90000" bIns="46800" anchor="ctr" anchorCtr="0"/>
            <a:p>
              <a:pPr marL="0" lvl="0" indent="0" algn="just" fontAlgn="base">
                <a:lnSpc>
                  <a:spcPct val="130000"/>
                </a:lnSpc>
                <a:spcBef>
                  <a:spcPts val="0"/>
                </a:spcBef>
                <a:spcAft>
                  <a:spcPts val="0"/>
                </a:spcAft>
                <a:buSzPct val="100000"/>
              </a:pPr>
              <a:r>
                <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1. 按照黄金市场规模及影响程度划分，可分为国际性黄金市场和区域性黄金市场</a:t>
              </a:r>
              <a:endPar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a:off x="5287963" y="2963863"/>
            <a:ext cx="5986462" cy="739775"/>
            <a:chOff x="7657" y="4972"/>
            <a:chExt cx="9428" cy="1166"/>
          </a:xfrm>
        </p:grpSpPr>
        <p:sp>
          <p:nvSpPr>
            <p:cNvPr id="9" name="任意多边形 8"/>
            <p:cNvSpPr/>
            <p:nvPr>
              <p:custDataLst>
                <p:tags r:id="rId4"/>
              </p:custDataLst>
            </p:nvPr>
          </p:nvSpPr>
          <p:spPr>
            <a:xfrm>
              <a:off x="7657" y="5208"/>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12700" cap="flat">
              <a:noFill/>
              <a:miter lim="400000"/>
            </a:ln>
            <a:effectLst/>
          </p:spPr>
          <p:txBody>
            <a:bodyPr anchor="ctr" anchorCtr="0"/>
            <a:p>
              <a:pPr algn="ctr" fontAlgn="base">
                <a:lnSpc>
                  <a:spcPct val="130000"/>
                </a:lnSpc>
              </a:pPr>
              <a:r>
                <a:rPr lang="en-US" sz="1600" b="1" strike="noStrike" spc="100" noProof="1">
                  <a:solidFill>
                    <a:schemeClr val="bg1"/>
                  </a:solidFill>
                  <a:latin typeface="微软雅黑" panose="020B0503020204020204" pitchFamily="34" charset="-122"/>
                  <a:ea typeface="微软雅黑" panose="020B0503020204020204" pitchFamily="34" charset="-122"/>
                  <a:cs typeface="+mn-cs"/>
                </a:rPr>
                <a:t>2</a:t>
              </a:r>
              <a:endParaRPr lang="en-US" sz="1600" b="1" strike="noStrike" spc="100" noProof="1">
                <a:solidFill>
                  <a:schemeClr val="bg1"/>
                </a:solidFill>
                <a:latin typeface="微软雅黑" panose="020B0503020204020204" pitchFamily="34" charset="-122"/>
                <a:ea typeface="微软雅黑" panose="020B0503020204020204" pitchFamily="34" charset="-122"/>
              </a:endParaRPr>
            </a:p>
          </p:txBody>
        </p:sp>
        <p:sp>
          <p:nvSpPr>
            <p:cNvPr id="10" name="矩形 9"/>
            <p:cNvSpPr/>
            <p:nvPr>
              <p:custDataLst>
                <p:tags r:id="rId5"/>
              </p:custDataLst>
            </p:nvPr>
          </p:nvSpPr>
          <p:spPr>
            <a:xfrm>
              <a:off x="8537" y="4972"/>
              <a:ext cx="8548" cy="1167"/>
            </a:xfrm>
            <a:prstGeom prst="rect">
              <a:avLst/>
            </a:prstGeom>
          </p:spPr>
          <p:txBody>
            <a:bodyPr wrap="square" lIns="90000" tIns="0" rIns="90000" bIns="46800" anchor="ctr" anchorCtr="0"/>
            <a:p>
              <a:pPr marL="0" lvl="0" indent="0" algn="just" fontAlgn="base">
                <a:lnSpc>
                  <a:spcPct val="130000"/>
                </a:lnSpc>
                <a:spcBef>
                  <a:spcPts val="0"/>
                </a:spcBef>
                <a:spcAft>
                  <a:spcPts val="0"/>
                </a:spcAft>
                <a:buSzPct val="100000"/>
              </a:pPr>
              <a:r>
                <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2. 按照交易类型和交易方式的不同，可分为黄金现货交易市场和黄金期货交易市场</a:t>
              </a:r>
              <a:endPar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5287963" y="3733800"/>
            <a:ext cx="5975667" cy="741363"/>
            <a:chOff x="7657" y="6083"/>
            <a:chExt cx="9412" cy="1167"/>
          </a:xfrm>
        </p:grpSpPr>
        <p:sp>
          <p:nvSpPr>
            <p:cNvPr id="12" name="任意多边形 11"/>
            <p:cNvSpPr/>
            <p:nvPr>
              <p:custDataLst>
                <p:tags r:id="rId6"/>
              </p:custDataLst>
            </p:nvPr>
          </p:nvSpPr>
          <p:spPr>
            <a:xfrm>
              <a:off x="7657" y="6328"/>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75000"/>
              </a:schemeClr>
            </a:solidFill>
            <a:ln w="12700" cap="flat">
              <a:noFill/>
              <a:miter lim="400000"/>
            </a:ln>
            <a:effectLst/>
          </p:spPr>
          <p:txBody>
            <a:bodyPr anchor="ctr" anchorCtr="0"/>
            <a:p>
              <a:pPr algn="ctr" fontAlgn="base">
                <a:lnSpc>
                  <a:spcPct val="130000"/>
                </a:lnSpc>
              </a:pPr>
              <a:r>
                <a:rPr lang="en-US" sz="1600" b="1" strike="noStrike" spc="100" noProof="1">
                  <a:solidFill>
                    <a:schemeClr val="bg1"/>
                  </a:solidFill>
                  <a:latin typeface="微软雅黑" panose="020B0503020204020204" pitchFamily="34" charset="-122"/>
                  <a:ea typeface="微软雅黑" panose="020B0503020204020204" pitchFamily="34" charset="-122"/>
                  <a:cs typeface="+mn-cs"/>
                </a:rPr>
                <a:t>3</a:t>
              </a:r>
              <a:endParaRPr lang="en-US" sz="1600" b="1" strike="noStrike" spc="100" noProof="1">
                <a:solidFill>
                  <a:schemeClr val="bg1"/>
                </a:solidFill>
                <a:latin typeface="微软雅黑" panose="020B0503020204020204" pitchFamily="34" charset="-122"/>
                <a:ea typeface="微软雅黑" panose="020B0503020204020204" pitchFamily="34" charset="-122"/>
              </a:endParaRPr>
            </a:p>
          </p:txBody>
        </p:sp>
        <p:sp>
          <p:nvSpPr>
            <p:cNvPr id="13" name="矩形 12"/>
            <p:cNvSpPr/>
            <p:nvPr>
              <p:custDataLst>
                <p:tags r:id="rId7"/>
              </p:custDataLst>
            </p:nvPr>
          </p:nvSpPr>
          <p:spPr>
            <a:xfrm>
              <a:off x="8523" y="6083"/>
              <a:ext cx="8546" cy="1167"/>
            </a:xfrm>
            <a:prstGeom prst="rect">
              <a:avLst/>
            </a:prstGeom>
          </p:spPr>
          <p:txBody>
            <a:bodyPr wrap="square" lIns="90000" tIns="0" rIns="90000" bIns="46800" anchor="ctr" anchorCtr="0"/>
            <a:p>
              <a:pPr marL="0" lvl="0" indent="0" algn="just" fontAlgn="base">
                <a:lnSpc>
                  <a:spcPct val="130000"/>
                </a:lnSpc>
                <a:spcBef>
                  <a:spcPts val="0"/>
                </a:spcBef>
                <a:spcAft>
                  <a:spcPts val="0"/>
                </a:spcAft>
                <a:buSzPct val="100000"/>
              </a:pPr>
              <a:r>
                <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3. 按有无固定场所，可分为无形黄金市场和有形黄金市场</a:t>
              </a:r>
              <a:endPar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5287963" y="4505325"/>
            <a:ext cx="5976937" cy="741363"/>
            <a:chOff x="7657" y="7906"/>
            <a:chExt cx="9414" cy="1167"/>
          </a:xfrm>
        </p:grpSpPr>
        <p:sp>
          <p:nvSpPr>
            <p:cNvPr id="15" name="任意多边形 14"/>
            <p:cNvSpPr/>
            <p:nvPr>
              <p:custDataLst>
                <p:tags r:id="rId8"/>
              </p:custDataLst>
            </p:nvPr>
          </p:nvSpPr>
          <p:spPr>
            <a:xfrm>
              <a:off x="7657" y="8151"/>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12700" cap="flat">
              <a:noFill/>
              <a:miter lim="400000"/>
            </a:ln>
            <a:effectLst/>
          </p:spPr>
          <p:txBody>
            <a:bodyPr anchor="ctr" anchorCtr="0"/>
            <a:p>
              <a:pPr algn="ctr" fontAlgn="base">
                <a:lnSpc>
                  <a:spcPct val="130000"/>
                </a:lnSpc>
              </a:pPr>
              <a:r>
                <a:rPr lang="en-US" sz="1600" b="1" strike="noStrike" spc="100" noProof="1">
                  <a:solidFill>
                    <a:schemeClr val="bg1"/>
                  </a:solidFill>
                  <a:latin typeface="微软雅黑" panose="020B0503020204020204" pitchFamily="34" charset="-122"/>
                  <a:ea typeface="微软雅黑" panose="020B0503020204020204" pitchFamily="34" charset="-122"/>
                  <a:cs typeface="+mn-cs"/>
                </a:rPr>
                <a:t>4</a:t>
              </a:r>
              <a:endParaRPr lang="en-US" sz="1600" b="1" strike="noStrike" spc="100" noProof="1">
                <a:solidFill>
                  <a:schemeClr val="bg1"/>
                </a:solidFill>
                <a:latin typeface="微软雅黑" panose="020B0503020204020204" pitchFamily="34" charset="-122"/>
                <a:ea typeface="微软雅黑" panose="020B0503020204020204" pitchFamily="34" charset="-122"/>
              </a:endParaRPr>
            </a:p>
          </p:txBody>
        </p:sp>
        <p:sp>
          <p:nvSpPr>
            <p:cNvPr id="16" name="矩形 15"/>
            <p:cNvSpPr/>
            <p:nvPr>
              <p:custDataLst>
                <p:tags r:id="rId9"/>
              </p:custDataLst>
            </p:nvPr>
          </p:nvSpPr>
          <p:spPr>
            <a:xfrm>
              <a:off x="8523" y="7906"/>
              <a:ext cx="8548" cy="1167"/>
            </a:xfrm>
            <a:prstGeom prst="rect">
              <a:avLst/>
            </a:prstGeom>
          </p:spPr>
          <p:txBody>
            <a:bodyPr wrap="square" lIns="90000" tIns="0" rIns="90000" bIns="46800" anchor="ctr" anchorCtr="0"/>
            <a:p>
              <a:pPr algn="just" fontAlgn="base">
                <a:lnSpc>
                  <a:spcPct val="130000"/>
                </a:lnSpc>
              </a:pPr>
              <a:r>
                <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rPr>
                <a:t>4. 按交易管制程度的不同，可分为自由交易市场和限制交易市场</a:t>
              </a:r>
              <a:endParaRPr lang="zh-CN" altLang="en-US" sz="1600" b="1" strike="noStrike" spc="100" noProof="1">
                <a:solidFill>
                  <a:schemeClr val="tx1">
                    <a:lumMod val="65000"/>
                    <a:lumOff val="35000"/>
                  </a:schemeClr>
                </a:solidFill>
                <a:uFillTx/>
                <a:latin typeface="微软雅黑" panose="020B0503020204020204" pitchFamily="34" charset="-122"/>
                <a:ea typeface="微软雅黑" panose="020B0503020204020204" pitchFamily="34" charset="-122"/>
                <a:cs typeface="+mn-cs"/>
              </a:endParaRPr>
            </a:p>
          </p:txBody>
        </p:sp>
      </p:grpSp>
      <p:grpSp>
        <p:nvGrpSpPr>
          <p:cNvPr id="143379" name="îṥliḓê"/>
          <p:cNvGrpSpPr/>
          <p:nvPr/>
        </p:nvGrpSpPr>
        <p:grpSpPr>
          <a:xfrm>
            <a:off x="781050" y="2201863"/>
            <a:ext cx="3835400" cy="3832225"/>
            <a:chOff x="812801" y="1683663"/>
            <a:chExt cx="3835402" cy="3832395"/>
          </a:xfrm>
        </p:grpSpPr>
        <p:grpSp>
          <p:nvGrpSpPr>
            <p:cNvPr id="27" name="ïśḷíďê"/>
            <p:cNvGrpSpPr/>
            <p:nvPr/>
          </p:nvGrpSpPr>
          <p:grpSpPr>
            <a:xfrm>
              <a:off x="812801" y="1683663"/>
              <a:ext cx="3835402" cy="3832395"/>
              <a:chOff x="976406" y="2270126"/>
              <a:chExt cx="2951163" cy="2947988"/>
            </a:xfrm>
            <a:solidFill>
              <a:schemeClr val="accent1"/>
            </a:solidFill>
          </p:grpSpPr>
          <p:sp>
            <p:nvSpPr>
              <p:cNvPr id="30" name="ïšliḍè"/>
              <p:cNvSpPr/>
              <p:nvPr/>
            </p:nvSpPr>
            <p:spPr bwMode="auto">
              <a:xfrm>
                <a:off x="1971769" y="2871789"/>
                <a:ext cx="1949450" cy="2336800"/>
              </a:xfrm>
              <a:custGeom>
                <a:avLst/>
                <a:gdLst>
                  <a:gd name="T0" fmla="*/ 764 w 804"/>
                  <a:gd name="T1" fmla="*/ 744 h 964"/>
                  <a:gd name="T2" fmla="*/ 584 w 804"/>
                  <a:gd name="T3" fmla="*/ 924 h 964"/>
                  <a:gd name="T4" fmla="*/ 0 w 804"/>
                  <a:gd name="T5" fmla="*/ 924 h 964"/>
                  <a:gd name="T6" fmla="*/ 0 w 804"/>
                  <a:gd name="T7" fmla="*/ 964 h 964"/>
                  <a:gd name="T8" fmla="*/ 584 w 804"/>
                  <a:gd name="T9" fmla="*/ 964 h 964"/>
                  <a:gd name="T10" fmla="*/ 804 w 804"/>
                  <a:gd name="T11" fmla="*/ 744 h 964"/>
                  <a:gd name="T12" fmla="*/ 804 w 804"/>
                  <a:gd name="T13" fmla="*/ 0 h 964"/>
                  <a:gd name="T14" fmla="*/ 764 w 804"/>
                  <a:gd name="T15" fmla="*/ 0 h 964"/>
                  <a:gd name="T16" fmla="*/ 764 w 804"/>
                  <a:gd name="T17" fmla="*/ 74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64">
                    <a:moveTo>
                      <a:pt x="764" y="744"/>
                    </a:moveTo>
                    <a:cubicBezTo>
                      <a:pt x="764" y="843"/>
                      <a:pt x="683" y="924"/>
                      <a:pt x="584" y="924"/>
                    </a:cubicBezTo>
                    <a:cubicBezTo>
                      <a:pt x="0" y="924"/>
                      <a:pt x="0" y="924"/>
                      <a:pt x="0" y="924"/>
                    </a:cubicBezTo>
                    <a:cubicBezTo>
                      <a:pt x="0" y="964"/>
                      <a:pt x="0" y="964"/>
                      <a:pt x="0" y="964"/>
                    </a:cubicBezTo>
                    <a:cubicBezTo>
                      <a:pt x="584" y="964"/>
                      <a:pt x="584" y="964"/>
                      <a:pt x="584" y="964"/>
                    </a:cubicBezTo>
                    <a:cubicBezTo>
                      <a:pt x="705" y="964"/>
                      <a:pt x="804" y="865"/>
                      <a:pt x="804" y="744"/>
                    </a:cubicBezTo>
                    <a:cubicBezTo>
                      <a:pt x="804" y="0"/>
                      <a:pt x="804" y="0"/>
                      <a:pt x="804" y="0"/>
                    </a:cubicBezTo>
                    <a:cubicBezTo>
                      <a:pt x="764" y="0"/>
                      <a:pt x="764" y="0"/>
                      <a:pt x="764" y="0"/>
                    </a:cubicBezTo>
                    <a:lnTo>
                      <a:pt x="764" y="744"/>
                    </a:ln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fontAlgn="base"/>
                <a:endParaRPr lang="id-ID" strike="noStrike" noProof="1"/>
              </a:p>
            </p:txBody>
          </p:sp>
          <p:sp>
            <p:nvSpPr>
              <p:cNvPr id="31" name="ïṧḻîdè"/>
              <p:cNvSpPr/>
              <p:nvPr/>
            </p:nvSpPr>
            <p:spPr bwMode="auto">
              <a:xfrm>
                <a:off x="982756" y="2270126"/>
                <a:ext cx="1949450" cy="2376488"/>
              </a:xfrm>
              <a:custGeom>
                <a:avLst/>
                <a:gdLst>
                  <a:gd name="T0" fmla="*/ 40 w 804"/>
                  <a:gd name="T1" fmla="*/ 220 h 980"/>
                  <a:gd name="T2" fmla="*/ 220 w 804"/>
                  <a:gd name="T3" fmla="*/ 40 h 980"/>
                  <a:gd name="T4" fmla="*/ 804 w 804"/>
                  <a:gd name="T5" fmla="*/ 40 h 980"/>
                  <a:gd name="T6" fmla="*/ 804 w 804"/>
                  <a:gd name="T7" fmla="*/ 0 h 980"/>
                  <a:gd name="T8" fmla="*/ 220 w 804"/>
                  <a:gd name="T9" fmla="*/ 0 h 980"/>
                  <a:gd name="T10" fmla="*/ 0 w 804"/>
                  <a:gd name="T11" fmla="*/ 220 h 980"/>
                  <a:gd name="T12" fmla="*/ 0 w 804"/>
                  <a:gd name="T13" fmla="*/ 980 h 980"/>
                  <a:gd name="T14" fmla="*/ 40 w 804"/>
                  <a:gd name="T15" fmla="*/ 980 h 980"/>
                  <a:gd name="T16" fmla="*/ 40 w 804"/>
                  <a:gd name="T17" fmla="*/ 22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80">
                    <a:moveTo>
                      <a:pt x="40" y="220"/>
                    </a:moveTo>
                    <a:cubicBezTo>
                      <a:pt x="40" y="121"/>
                      <a:pt x="121" y="40"/>
                      <a:pt x="220" y="40"/>
                    </a:cubicBezTo>
                    <a:cubicBezTo>
                      <a:pt x="804" y="40"/>
                      <a:pt x="804" y="40"/>
                      <a:pt x="804" y="40"/>
                    </a:cubicBezTo>
                    <a:cubicBezTo>
                      <a:pt x="804" y="0"/>
                      <a:pt x="804" y="0"/>
                      <a:pt x="804" y="0"/>
                    </a:cubicBezTo>
                    <a:cubicBezTo>
                      <a:pt x="220" y="0"/>
                      <a:pt x="220" y="0"/>
                      <a:pt x="220" y="0"/>
                    </a:cubicBezTo>
                    <a:cubicBezTo>
                      <a:pt x="99" y="0"/>
                      <a:pt x="0" y="99"/>
                      <a:pt x="0" y="220"/>
                    </a:cubicBezTo>
                    <a:cubicBezTo>
                      <a:pt x="0" y="980"/>
                      <a:pt x="0" y="980"/>
                      <a:pt x="0" y="980"/>
                    </a:cubicBezTo>
                    <a:cubicBezTo>
                      <a:pt x="40" y="980"/>
                      <a:pt x="40" y="980"/>
                      <a:pt x="40" y="980"/>
                    </a:cubicBezTo>
                    <a:lnTo>
                      <a:pt x="40" y="220"/>
                    </a:ln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fontAlgn="base"/>
                <a:endParaRPr lang="id-ID" strike="noStrike" noProof="1"/>
              </a:p>
            </p:txBody>
          </p:sp>
          <p:sp>
            <p:nvSpPr>
              <p:cNvPr id="32" name="ï$1ïḋè"/>
              <p:cNvSpPr/>
              <p:nvPr/>
            </p:nvSpPr>
            <p:spPr bwMode="auto">
              <a:xfrm>
                <a:off x="1460594" y="4738689"/>
                <a:ext cx="412750" cy="479425"/>
              </a:xfrm>
              <a:custGeom>
                <a:avLst/>
                <a:gdLst>
                  <a:gd name="T0" fmla="*/ 170 w 170"/>
                  <a:gd name="T1" fmla="*/ 111 h 198"/>
                  <a:gd name="T2" fmla="*/ 147 w 170"/>
                  <a:gd name="T3" fmla="*/ 52 h 198"/>
                  <a:gd name="T4" fmla="*/ 87 w 170"/>
                  <a:gd name="T5" fmla="*/ 26 h 198"/>
                  <a:gd name="T6" fmla="*/ 87 w 170"/>
                  <a:gd name="T7" fmla="*/ 0 h 198"/>
                  <a:gd name="T8" fmla="*/ 24 w 170"/>
                  <a:gd name="T9" fmla="*/ 41 h 198"/>
                  <a:gd name="T10" fmla="*/ 0 w 170"/>
                  <a:gd name="T11" fmla="*/ 110 h 198"/>
                  <a:gd name="T12" fmla="*/ 24 w 170"/>
                  <a:gd name="T13" fmla="*/ 173 h 198"/>
                  <a:gd name="T14" fmla="*/ 84 w 170"/>
                  <a:gd name="T15" fmla="*/ 198 h 198"/>
                  <a:gd name="T16" fmla="*/ 145 w 170"/>
                  <a:gd name="T17" fmla="*/ 173 h 198"/>
                  <a:gd name="T18" fmla="*/ 170 w 170"/>
                  <a:gd name="T19" fmla="*/ 11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70" y="111"/>
                    </a:moveTo>
                    <a:cubicBezTo>
                      <a:pt x="170" y="87"/>
                      <a:pt x="162" y="68"/>
                      <a:pt x="147" y="52"/>
                    </a:cubicBezTo>
                    <a:cubicBezTo>
                      <a:pt x="132" y="36"/>
                      <a:pt x="111" y="28"/>
                      <a:pt x="87" y="26"/>
                    </a:cubicBezTo>
                    <a:cubicBezTo>
                      <a:pt x="87" y="0"/>
                      <a:pt x="87" y="0"/>
                      <a:pt x="87" y="0"/>
                    </a:cubicBezTo>
                    <a:cubicBezTo>
                      <a:pt x="59" y="7"/>
                      <a:pt x="39" y="21"/>
                      <a:pt x="24" y="41"/>
                    </a:cubicBezTo>
                    <a:cubicBezTo>
                      <a:pt x="8" y="61"/>
                      <a:pt x="0" y="84"/>
                      <a:pt x="0" y="110"/>
                    </a:cubicBezTo>
                    <a:cubicBezTo>
                      <a:pt x="0" y="135"/>
                      <a:pt x="8" y="156"/>
                      <a:pt x="24" y="173"/>
                    </a:cubicBezTo>
                    <a:cubicBezTo>
                      <a:pt x="41" y="190"/>
                      <a:pt x="60" y="198"/>
                      <a:pt x="84" y="198"/>
                    </a:cubicBezTo>
                    <a:cubicBezTo>
                      <a:pt x="109" y="198"/>
                      <a:pt x="129" y="190"/>
                      <a:pt x="145" y="173"/>
                    </a:cubicBezTo>
                    <a:cubicBezTo>
                      <a:pt x="162" y="156"/>
                      <a:pt x="170" y="136"/>
                      <a:pt x="170" y="111"/>
                    </a:cubicBez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fontAlgn="base"/>
                <a:endParaRPr lang="id-ID" strike="noStrike" noProof="1"/>
              </a:p>
            </p:txBody>
          </p:sp>
          <p:sp>
            <p:nvSpPr>
              <p:cNvPr id="33" name="íŝļíďé"/>
              <p:cNvSpPr/>
              <p:nvPr/>
            </p:nvSpPr>
            <p:spPr bwMode="auto">
              <a:xfrm>
                <a:off x="976406" y="4738689"/>
                <a:ext cx="411163" cy="479425"/>
              </a:xfrm>
              <a:custGeom>
                <a:avLst/>
                <a:gdLst>
                  <a:gd name="T0" fmla="*/ 146 w 170"/>
                  <a:gd name="T1" fmla="*/ 173 h 198"/>
                  <a:gd name="T2" fmla="*/ 170 w 170"/>
                  <a:gd name="T3" fmla="*/ 111 h 198"/>
                  <a:gd name="T4" fmla="*/ 147 w 170"/>
                  <a:gd name="T5" fmla="*/ 52 h 198"/>
                  <a:gd name="T6" fmla="*/ 87 w 170"/>
                  <a:gd name="T7" fmla="*/ 26 h 198"/>
                  <a:gd name="T8" fmla="*/ 87 w 170"/>
                  <a:gd name="T9" fmla="*/ 0 h 198"/>
                  <a:gd name="T10" fmla="*/ 24 w 170"/>
                  <a:gd name="T11" fmla="*/ 41 h 198"/>
                  <a:gd name="T12" fmla="*/ 0 w 170"/>
                  <a:gd name="T13" fmla="*/ 110 h 198"/>
                  <a:gd name="T14" fmla="*/ 25 w 170"/>
                  <a:gd name="T15" fmla="*/ 173 h 198"/>
                  <a:gd name="T16" fmla="*/ 84 w 170"/>
                  <a:gd name="T17" fmla="*/ 198 h 198"/>
                  <a:gd name="T18" fmla="*/ 146 w 170"/>
                  <a:gd name="T19" fmla="*/ 1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46" y="173"/>
                    </a:moveTo>
                    <a:cubicBezTo>
                      <a:pt x="162" y="156"/>
                      <a:pt x="170" y="136"/>
                      <a:pt x="170" y="111"/>
                    </a:cubicBezTo>
                    <a:cubicBezTo>
                      <a:pt x="170" y="87"/>
                      <a:pt x="162" y="68"/>
                      <a:pt x="147" y="52"/>
                    </a:cubicBezTo>
                    <a:cubicBezTo>
                      <a:pt x="132" y="36"/>
                      <a:pt x="111" y="28"/>
                      <a:pt x="87" y="26"/>
                    </a:cubicBezTo>
                    <a:cubicBezTo>
                      <a:pt x="87" y="0"/>
                      <a:pt x="87" y="0"/>
                      <a:pt x="87" y="0"/>
                    </a:cubicBezTo>
                    <a:cubicBezTo>
                      <a:pt x="63" y="7"/>
                      <a:pt x="40" y="21"/>
                      <a:pt x="24" y="41"/>
                    </a:cubicBezTo>
                    <a:cubicBezTo>
                      <a:pt x="8" y="61"/>
                      <a:pt x="0" y="84"/>
                      <a:pt x="0" y="110"/>
                    </a:cubicBezTo>
                    <a:cubicBezTo>
                      <a:pt x="0" y="135"/>
                      <a:pt x="9" y="156"/>
                      <a:pt x="25" y="173"/>
                    </a:cubicBezTo>
                    <a:cubicBezTo>
                      <a:pt x="41" y="190"/>
                      <a:pt x="61" y="198"/>
                      <a:pt x="84" y="198"/>
                    </a:cubicBezTo>
                    <a:cubicBezTo>
                      <a:pt x="109" y="198"/>
                      <a:pt x="129" y="190"/>
                      <a:pt x="146" y="173"/>
                    </a:cubicBez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fontAlgn="base"/>
                <a:endParaRPr lang="id-ID" strike="noStrike" noProof="1"/>
              </a:p>
            </p:txBody>
          </p:sp>
          <p:sp>
            <p:nvSpPr>
              <p:cNvPr id="34" name="îśḻiḑe"/>
              <p:cNvSpPr/>
              <p:nvPr/>
            </p:nvSpPr>
            <p:spPr bwMode="auto">
              <a:xfrm>
                <a:off x="3030631" y="2298701"/>
                <a:ext cx="896938" cy="481013"/>
              </a:xfrm>
              <a:custGeom>
                <a:avLst/>
                <a:gdLst>
                  <a:gd name="T0" fmla="*/ 146 w 370"/>
                  <a:gd name="T1" fmla="*/ 157 h 198"/>
                  <a:gd name="T2" fmla="*/ 83 w 370"/>
                  <a:gd name="T3" fmla="*/ 198 h 198"/>
                  <a:gd name="T4" fmla="*/ 83 w 370"/>
                  <a:gd name="T5" fmla="*/ 172 h 198"/>
                  <a:gd name="T6" fmla="*/ 23 w 370"/>
                  <a:gd name="T7" fmla="*/ 146 h 198"/>
                  <a:gd name="T8" fmla="*/ 0 w 370"/>
                  <a:gd name="T9" fmla="*/ 87 h 198"/>
                  <a:gd name="T10" fmla="*/ 25 w 370"/>
                  <a:gd name="T11" fmla="*/ 25 h 198"/>
                  <a:gd name="T12" fmla="*/ 86 w 370"/>
                  <a:gd name="T13" fmla="*/ 0 h 198"/>
                  <a:gd name="T14" fmla="*/ 146 w 370"/>
                  <a:gd name="T15" fmla="*/ 25 h 198"/>
                  <a:gd name="T16" fmla="*/ 170 w 370"/>
                  <a:gd name="T17" fmla="*/ 88 h 198"/>
                  <a:gd name="T18" fmla="*/ 146 w 370"/>
                  <a:gd name="T19" fmla="*/ 157 h 198"/>
                  <a:gd name="T20" fmla="*/ 346 w 370"/>
                  <a:gd name="T21" fmla="*/ 157 h 198"/>
                  <a:gd name="T22" fmla="*/ 283 w 370"/>
                  <a:gd name="T23" fmla="*/ 198 h 198"/>
                  <a:gd name="T24" fmla="*/ 283 w 370"/>
                  <a:gd name="T25" fmla="*/ 172 h 198"/>
                  <a:gd name="T26" fmla="*/ 223 w 370"/>
                  <a:gd name="T27" fmla="*/ 146 h 198"/>
                  <a:gd name="T28" fmla="*/ 200 w 370"/>
                  <a:gd name="T29" fmla="*/ 87 h 198"/>
                  <a:gd name="T30" fmla="*/ 224 w 370"/>
                  <a:gd name="T31" fmla="*/ 25 h 198"/>
                  <a:gd name="T32" fmla="*/ 286 w 370"/>
                  <a:gd name="T33" fmla="*/ 0 h 198"/>
                  <a:gd name="T34" fmla="*/ 345 w 370"/>
                  <a:gd name="T35" fmla="*/ 25 h 198"/>
                  <a:gd name="T36" fmla="*/ 370 w 370"/>
                  <a:gd name="T37" fmla="*/ 88 h 198"/>
                  <a:gd name="T38" fmla="*/ 346 w 370"/>
                  <a:gd name="T39" fmla="*/ 15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0" h="198">
                    <a:moveTo>
                      <a:pt x="146" y="157"/>
                    </a:moveTo>
                    <a:cubicBezTo>
                      <a:pt x="131" y="177"/>
                      <a:pt x="111" y="191"/>
                      <a:pt x="83" y="198"/>
                    </a:cubicBezTo>
                    <a:cubicBezTo>
                      <a:pt x="83" y="172"/>
                      <a:pt x="83" y="172"/>
                      <a:pt x="83" y="172"/>
                    </a:cubicBezTo>
                    <a:cubicBezTo>
                      <a:pt x="59" y="170"/>
                      <a:pt x="39" y="162"/>
                      <a:pt x="23" y="146"/>
                    </a:cubicBezTo>
                    <a:cubicBezTo>
                      <a:pt x="8" y="130"/>
                      <a:pt x="0" y="111"/>
                      <a:pt x="0" y="87"/>
                    </a:cubicBezTo>
                    <a:cubicBezTo>
                      <a:pt x="0" y="62"/>
                      <a:pt x="8" y="42"/>
                      <a:pt x="25" y="25"/>
                    </a:cubicBezTo>
                    <a:cubicBezTo>
                      <a:pt x="41" y="8"/>
                      <a:pt x="61" y="0"/>
                      <a:pt x="86" y="0"/>
                    </a:cubicBezTo>
                    <a:cubicBezTo>
                      <a:pt x="110" y="0"/>
                      <a:pt x="129" y="8"/>
                      <a:pt x="146" y="25"/>
                    </a:cubicBezTo>
                    <a:cubicBezTo>
                      <a:pt x="162" y="42"/>
                      <a:pt x="170" y="63"/>
                      <a:pt x="170" y="88"/>
                    </a:cubicBezTo>
                    <a:cubicBezTo>
                      <a:pt x="170" y="114"/>
                      <a:pt x="162" y="137"/>
                      <a:pt x="146" y="157"/>
                    </a:cubicBezTo>
                    <a:close/>
                    <a:moveTo>
                      <a:pt x="346" y="157"/>
                    </a:moveTo>
                    <a:cubicBezTo>
                      <a:pt x="330" y="177"/>
                      <a:pt x="307" y="191"/>
                      <a:pt x="283" y="198"/>
                    </a:cubicBezTo>
                    <a:cubicBezTo>
                      <a:pt x="283" y="172"/>
                      <a:pt x="283" y="172"/>
                      <a:pt x="283" y="172"/>
                    </a:cubicBezTo>
                    <a:cubicBezTo>
                      <a:pt x="259" y="170"/>
                      <a:pt x="238" y="162"/>
                      <a:pt x="223" y="146"/>
                    </a:cubicBezTo>
                    <a:cubicBezTo>
                      <a:pt x="208" y="130"/>
                      <a:pt x="200" y="111"/>
                      <a:pt x="200" y="87"/>
                    </a:cubicBezTo>
                    <a:cubicBezTo>
                      <a:pt x="200" y="62"/>
                      <a:pt x="208" y="42"/>
                      <a:pt x="224" y="25"/>
                    </a:cubicBezTo>
                    <a:cubicBezTo>
                      <a:pt x="241" y="8"/>
                      <a:pt x="261" y="0"/>
                      <a:pt x="286" y="0"/>
                    </a:cubicBezTo>
                    <a:cubicBezTo>
                      <a:pt x="309" y="0"/>
                      <a:pt x="329" y="8"/>
                      <a:pt x="345" y="25"/>
                    </a:cubicBezTo>
                    <a:cubicBezTo>
                      <a:pt x="361" y="42"/>
                      <a:pt x="370" y="63"/>
                      <a:pt x="370" y="88"/>
                    </a:cubicBezTo>
                    <a:cubicBezTo>
                      <a:pt x="370" y="114"/>
                      <a:pt x="362" y="137"/>
                      <a:pt x="346" y="157"/>
                    </a:cubicBez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fontAlgn="base"/>
                <a:endParaRPr lang="id-ID" strike="noStrike" noProof="1"/>
              </a:p>
            </p:txBody>
          </p:sp>
        </p:grpSp>
        <p:sp>
          <p:nvSpPr>
            <p:cNvPr id="143381" name="îṧḻide"/>
            <p:cNvSpPr/>
            <p:nvPr/>
          </p:nvSpPr>
          <p:spPr>
            <a:xfrm>
              <a:off x="1959612" y="2838144"/>
              <a:ext cx="1203961" cy="1304348"/>
            </a:xfrm>
            <a:custGeom>
              <a:avLst/>
              <a:gdLst/>
              <a:ahLst/>
              <a:cxnLst>
                <a:cxn ang="0">
                  <a:pos x="54244" y="339926"/>
                </a:cxn>
                <a:cxn ang="0">
                  <a:pos x="231959" y="478683"/>
                </a:cxn>
                <a:cxn ang="0">
                  <a:pos x="236609" y="476619"/>
                </a:cxn>
                <a:cxn ang="0">
                  <a:pos x="230409" y="474556"/>
                </a:cxn>
                <a:cxn ang="0">
                  <a:pos x="182364" y="420911"/>
                </a:cxn>
                <a:cxn ang="0">
                  <a:pos x="54244" y="339926"/>
                </a:cxn>
                <a:cxn ang="0">
                  <a:pos x="47527" y="201170"/>
                </a:cxn>
                <a:cxn ang="0">
                  <a:pos x="39262" y="259974"/>
                </a:cxn>
                <a:cxn ang="0">
                  <a:pos x="39262" y="261005"/>
                </a:cxn>
                <a:cxn ang="0">
                  <a:pos x="161183" y="384803"/>
                </a:cxn>
                <a:cxn ang="0">
                  <a:pos x="131735" y="276996"/>
                </a:cxn>
                <a:cxn ang="0">
                  <a:pos x="47527" y="201170"/>
                </a:cxn>
                <a:cxn ang="0">
                  <a:pos x="116237" y="92847"/>
                </a:cxn>
                <a:cxn ang="0">
                  <a:pos x="58893" y="169705"/>
                </a:cxn>
                <a:cxn ang="0">
                  <a:pos x="131219" y="246562"/>
                </a:cxn>
                <a:cxn ang="0">
                  <a:pos x="149817" y="149588"/>
                </a:cxn>
                <a:cxn ang="0">
                  <a:pos x="116237" y="92847"/>
                </a:cxn>
                <a:cxn ang="0">
                  <a:pos x="221627" y="42812"/>
                </a:cxn>
                <a:cxn ang="0">
                  <a:pos x="141551" y="74277"/>
                </a:cxn>
                <a:cxn ang="0">
                  <a:pos x="163250" y="119670"/>
                </a:cxn>
                <a:cxn ang="0">
                  <a:pos x="221627" y="42812"/>
                </a:cxn>
                <a:cxn ang="0">
                  <a:pos x="496258" y="42591"/>
                </a:cxn>
                <a:cxn ang="0">
                  <a:pos x="574479" y="399780"/>
                </a:cxn>
                <a:cxn ang="0">
                  <a:pos x="343540" y="479226"/>
                </a:cxn>
                <a:cxn ang="0">
                  <a:pos x="374538" y="417320"/>
                </a:cxn>
                <a:cxn ang="0">
                  <a:pos x="444285" y="402875"/>
                </a:cxn>
                <a:cxn ang="0">
                  <a:pos x="468050" y="393590"/>
                </a:cxn>
                <a:cxn ang="0">
                  <a:pos x="487683" y="382756"/>
                </a:cxn>
                <a:cxn ang="0">
                  <a:pos x="494399" y="377082"/>
                </a:cxn>
                <a:cxn ang="0">
                  <a:pos x="499049" y="372439"/>
                </a:cxn>
                <a:cxn ang="0">
                  <a:pos x="502666" y="367280"/>
                </a:cxn>
                <a:cxn ang="0">
                  <a:pos x="498532" y="371923"/>
                </a:cxn>
                <a:cxn ang="0">
                  <a:pos x="493366" y="376050"/>
                </a:cxn>
                <a:cxn ang="0">
                  <a:pos x="486133" y="380693"/>
                </a:cxn>
                <a:cxn ang="0">
                  <a:pos x="465984" y="388947"/>
                </a:cxn>
                <a:cxn ang="0">
                  <a:pos x="442219" y="395137"/>
                </a:cxn>
                <a:cxn ang="0">
                  <a:pos x="395720" y="401844"/>
                </a:cxn>
                <a:cxn ang="0">
                  <a:pos x="381771" y="402360"/>
                </a:cxn>
                <a:cxn ang="0">
                  <a:pos x="408120" y="345097"/>
                </a:cxn>
                <a:cxn ang="0">
                  <a:pos x="465467" y="331169"/>
                </a:cxn>
                <a:cxn ang="0">
                  <a:pos x="486133" y="322914"/>
                </a:cxn>
                <a:cxn ang="0">
                  <a:pos x="503182" y="313112"/>
                </a:cxn>
                <a:cxn ang="0">
                  <a:pos x="509382" y="308469"/>
                </a:cxn>
                <a:cxn ang="0">
                  <a:pos x="513515" y="303826"/>
                </a:cxn>
                <a:cxn ang="0">
                  <a:pos x="516099" y="299699"/>
                </a:cxn>
                <a:cxn ang="0">
                  <a:pos x="512998" y="303826"/>
                </a:cxn>
                <a:cxn ang="0">
                  <a:pos x="508348" y="307438"/>
                </a:cxn>
                <a:cxn ang="0">
                  <a:pos x="502149" y="311564"/>
                </a:cxn>
                <a:cxn ang="0">
                  <a:pos x="484583" y="318787"/>
                </a:cxn>
                <a:cxn ang="0">
                  <a:pos x="463401" y="323946"/>
                </a:cxn>
                <a:cxn ang="0">
                  <a:pos x="423103" y="329621"/>
                </a:cxn>
                <a:cxn ang="0">
                  <a:pos x="413803" y="330136"/>
                </a:cxn>
                <a:cxn ang="0">
                  <a:pos x="437052" y="271842"/>
                </a:cxn>
                <a:cxn ang="0">
                  <a:pos x="437052" y="272873"/>
                </a:cxn>
                <a:cxn ang="0">
                  <a:pos x="483033" y="262040"/>
                </a:cxn>
                <a:cxn ang="0">
                  <a:pos x="499566" y="255849"/>
                </a:cxn>
                <a:cxn ang="0">
                  <a:pos x="512482" y="248111"/>
                </a:cxn>
                <a:cxn ang="0">
                  <a:pos x="517648" y="244499"/>
                </a:cxn>
                <a:cxn ang="0">
                  <a:pos x="520748" y="240889"/>
                </a:cxn>
                <a:cxn ang="0">
                  <a:pos x="522814" y="237794"/>
                </a:cxn>
                <a:cxn ang="0">
                  <a:pos x="520231" y="240889"/>
                </a:cxn>
                <a:cxn ang="0">
                  <a:pos x="516615" y="243468"/>
                </a:cxn>
                <a:cxn ang="0">
                  <a:pos x="511965" y="246563"/>
                </a:cxn>
                <a:cxn ang="0">
                  <a:pos x="498016" y="252238"/>
                </a:cxn>
                <a:cxn ang="0">
                  <a:pos x="482000" y="256365"/>
                </a:cxn>
                <a:cxn ang="0">
                  <a:pos x="450484" y="261008"/>
                </a:cxn>
                <a:cxn ang="0">
                  <a:pos x="441185" y="261524"/>
                </a:cxn>
                <a:cxn ang="0">
                  <a:pos x="446868" y="239341"/>
                </a:cxn>
                <a:cxn ang="0">
                  <a:pos x="436535" y="263071"/>
                </a:cxn>
                <a:cxn ang="0">
                  <a:pos x="436018" y="263071"/>
                </a:cxn>
                <a:cxn ang="0">
                  <a:pos x="427235" y="256881"/>
                </a:cxn>
                <a:cxn ang="0">
                  <a:pos x="405536" y="237794"/>
                </a:cxn>
                <a:cxn ang="0">
                  <a:pos x="395204" y="226960"/>
                </a:cxn>
                <a:cxn ang="0">
                  <a:pos x="387454" y="216127"/>
                </a:cxn>
                <a:cxn ang="0">
                  <a:pos x="385387" y="210967"/>
                </a:cxn>
                <a:cxn ang="0">
                  <a:pos x="384355" y="207356"/>
                </a:cxn>
                <a:cxn ang="0">
                  <a:pos x="383837" y="203745"/>
                </a:cxn>
                <a:cxn ang="0">
                  <a:pos x="383837" y="207356"/>
                </a:cxn>
                <a:cxn ang="0">
                  <a:pos x="384355" y="211484"/>
                </a:cxn>
                <a:cxn ang="0">
                  <a:pos x="386420" y="216642"/>
                </a:cxn>
                <a:cxn ang="0">
                  <a:pos x="392620" y="228508"/>
                </a:cxn>
                <a:cxn ang="0">
                  <a:pos x="401920" y="241404"/>
                </a:cxn>
                <a:cxn ang="0">
                  <a:pos x="431369" y="272357"/>
                </a:cxn>
                <a:cxn ang="0">
                  <a:pos x="432402" y="270809"/>
                </a:cxn>
                <a:cxn ang="0">
                  <a:pos x="400887" y="336327"/>
                </a:cxn>
                <a:cxn ang="0">
                  <a:pos x="390037" y="328073"/>
                </a:cxn>
                <a:cxn ang="0">
                  <a:pos x="362656" y="304859"/>
                </a:cxn>
                <a:cxn ang="0">
                  <a:pos x="349739" y="290929"/>
                </a:cxn>
                <a:cxn ang="0">
                  <a:pos x="340439" y="277000"/>
                </a:cxn>
                <a:cxn ang="0">
                  <a:pos x="337340" y="271326"/>
                </a:cxn>
                <a:cxn ang="0">
                  <a:pos x="336307" y="266166"/>
                </a:cxn>
                <a:cxn ang="0">
                  <a:pos x="335273" y="261524"/>
                </a:cxn>
                <a:cxn ang="0">
                  <a:pos x="335789" y="266166"/>
                </a:cxn>
                <a:cxn ang="0">
                  <a:pos x="336307" y="271326"/>
                </a:cxn>
                <a:cxn ang="0">
                  <a:pos x="338372" y="278032"/>
                </a:cxn>
                <a:cxn ang="0">
                  <a:pos x="346639" y="292993"/>
                </a:cxn>
                <a:cxn ang="0">
                  <a:pos x="358006" y="308985"/>
                </a:cxn>
                <a:cxn ang="0">
                  <a:pos x="395204" y="347676"/>
                </a:cxn>
                <a:cxn ang="0">
                  <a:pos x="365755" y="402875"/>
                </a:cxn>
                <a:cxn ang="0">
                  <a:pos x="350773" y="391527"/>
                </a:cxn>
                <a:cxn ang="0">
                  <a:pos x="315124" y="361089"/>
                </a:cxn>
                <a:cxn ang="0">
                  <a:pos x="298591" y="342517"/>
                </a:cxn>
                <a:cxn ang="0">
                  <a:pos x="286192" y="324978"/>
                </a:cxn>
                <a:cxn ang="0">
                  <a:pos x="282575" y="317240"/>
                </a:cxn>
                <a:cxn ang="0">
                  <a:pos x="280508" y="310533"/>
                </a:cxn>
                <a:cxn ang="0">
                  <a:pos x="279476" y="304859"/>
                </a:cxn>
                <a:cxn ang="0">
                  <a:pos x="279476" y="310533"/>
                </a:cxn>
                <a:cxn ang="0">
                  <a:pos x="281026" y="317240"/>
                </a:cxn>
                <a:cxn ang="0">
                  <a:pos x="283609" y="326009"/>
                </a:cxn>
                <a:cxn ang="0">
                  <a:pos x="293942" y="345613"/>
                </a:cxn>
                <a:cxn ang="0">
                  <a:pos x="309440" y="366248"/>
                </a:cxn>
                <a:cxn ang="0">
                  <a:pos x="357488" y="416804"/>
                </a:cxn>
                <a:cxn ang="0">
                  <a:pos x="251576" y="597364"/>
                </a:cxn>
                <a:cxn ang="0">
                  <a:pos x="194746" y="586014"/>
                </a:cxn>
                <a:cxn ang="0">
                  <a:pos x="306857" y="461171"/>
                </a:cxn>
                <a:cxn ang="0">
                  <a:pos x="242794" y="256881"/>
                </a:cxn>
                <a:cxn ang="0">
                  <a:pos x="491816" y="43822"/>
                </a:cxn>
                <a:cxn ang="0">
                  <a:pos x="496258" y="42591"/>
                </a:cxn>
                <a:cxn ang="0">
                  <a:pos x="260373" y="0"/>
                </a:cxn>
                <a:cxn ang="0">
                  <a:pos x="428789" y="62415"/>
                </a:cxn>
                <a:cxn ang="0">
                  <a:pos x="406059" y="75310"/>
                </a:cxn>
                <a:cxn ang="0">
                  <a:pos x="364729" y="99553"/>
                </a:cxn>
                <a:cxn ang="0">
                  <a:pos x="375062" y="71183"/>
                </a:cxn>
                <a:cxn ang="0">
                  <a:pos x="299636" y="42812"/>
                </a:cxn>
                <a:cxn ang="0">
                  <a:pos x="351297" y="108323"/>
                </a:cxn>
                <a:cxn ang="0">
                  <a:pos x="326500" y="124829"/>
                </a:cxn>
                <a:cxn ang="0">
                  <a:pos x="260373" y="49003"/>
                </a:cxn>
                <a:cxn ang="0">
                  <a:pos x="185464" y="141851"/>
                </a:cxn>
                <a:cxn ang="0">
                  <a:pos x="257790" y="166095"/>
                </a:cxn>
                <a:cxn ang="0">
                  <a:pos x="276905" y="164547"/>
                </a:cxn>
                <a:cxn ang="0">
                  <a:pos x="249007" y="194981"/>
                </a:cxn>
                <a:cxn ang="0">
                  <a:pos x="174098" y="169705"/>
                </a:cxn>
                <a:cxn ang="0">
                  <a:pos x="160149" y="254816"/>
                </a:cxn>
                <a:cxn ang="0">
                  <a:pos x="160666" y="262038"/>
                </a:cxn>
                <a:cxn ang="0">
                  <a:pos x="207679" y="277512"/>
                </a:cxn>
                <a:cxn ang="0">
                  <a:pos x="203545" y="303303"/>
                </a:cxn>
                <a:cxn ang="0">
                  <a:pos x="162732" y="291439"/>
                </a:cxn>
                <a:cxn ang="0">
                  <a:pos x="201996" y="398214"/>
                </a:cxn>
                <a:cxn ang="0">
                  <a:pos x="218528" y="401310"/>
                </a:cxn>
                <a:cxn ang="0">
                  <a:pos x="234026" y="430196"/>
                </a:cxn>
                <a:cxn ang="0">
                  <a:pos x="226277" y="429680"/>
                </a:cxn>
                <a:cxn ang="0">
                  <a:pos x="249007" y="451344"/>
                </a:cxn>
                <a:cxn ang="0">
                  <a:pos x="260890" y="465271"/>
                </a:cxn>
                <a:cxn ang="0">
                  <a:pos x="221111" y="516338"/>
                </a:cxn>
                <a:cxn ang="0">
                  <a:pos x="0" y="259974"/>
                </a:cxn>
                <a:cxn ang="0">
                  <a:pos x="2583" y="225413"/>
                </a:cxn>
                <a:cxn ang="0">
                  <a:pos x="23247" y="153715"/>
                </a:cxn>
                <a:cxn ang="0">
                  <a:pos x="40812" y="121218"/>
                </a:cxn>
                <a:cxn ang="0">
                  <a:pos x="48561" y="109869"/>
                </a:cxn>
                <a:cxn ang="0">
                  <a:pos x="108489" y="49518"/>
                </a:cxn>
                <a:cxn ang="0">
                  <a:pos x="108489" y="46424"/>
                </a:cxn>
                <a:cxn ang="0">
                  <a:pos x="112104" y="46424"/>
                </a:cxn>
                <a:cxn ang="0">
                  <a:pos x="260373" y="0"/>
                </a:cxn>
              </a:cxnLst>
              <a:pathLst>
                <a:path w="585452" h="597115">
                  <a:moveTo>
                    <a:pt x="54222" y="339785"/>
                  </a:moveTo>
                  <a:cubicBezTo>
                    <a:pt x="83140" y="413517"/>
                    <a:pt x="150788" y="468172"/>
                    <a:pt x="231863" y="478484"/>
                  </a:cubicBezTo>
                  <a:cubicBezTo>
                    <a:pt x="233412" y="477968"/>
                    <a:pt x="234962" y="476937"/>
                    <a:pt x="236511" y="476421"/>
                  </a:cubicBezTo>
                  <a:cubicBezTo>
                    <a:pt x="234445" y="475906"/>
                    <a:pt x="232380" y="474874"/>
                    <a:pt x="230314" y="474359"/>
                  </a:cubicBezTo>
                  <a:cubicBezTo>
                    <a:pt x="212240" y="458891"/>
                    <a:pt x="196232" y="440844"/>
                    <a:pt x="182289" y="420736"/>
                  </a:cubicBezTo>
                  <a:cubicBezTo>
                    <a:pt x="131165" y="406299"/>
                    <a:pt x="86755" y="377425"/>
                    <a:pt x="54222" y="339785"/>
                  </a:cubicBezTo>
                  <a:close/>
                  <a:moveTo>
                    <a:pt x="47508" y="201087"/>
                  </a:moveTo>
                  <a:cubicBezTo>
                    <a:pt x="42344" y="220164"/>
                    <a:pt x="39246" y="239757"/>
                    <a:pt x="39246" y="259866"/>
                  </a:cubicBezTo>
                  <a:cubicBezTo>
                    <a:pt x="39246" y="260382"/>
                    <a:pt x="39246" y="260897"/>
                    <a:pt x="39246" y="260897"/>
                  </a:cubicBezTo>
                  <a:cubicBezTo>
                    <a:pt x="59386" y="316067"/>
                    <a:pt x="103796" y="360410"/>
                    <a:pt x="161116" y="384643"/>
                  </a:cubicBezTo>
                  <a:cubicBezTo>
                    <a:pt x="145108" y="352160"/>
                    <a:pt x="134780" y="315552"/>
                    <a:pt x="131681" y="276881"/>
                  </a:cubicBezTo>
                  <a:cubicBezTo>
                    <a:pt x="97599" y="258319"/>
                    <a:pt x="68681" y="232023"/>
                    <a:pt x="47508" y="201087"/>
                  </a:cubicBezTo>
                  <a:close/>
                  <a:moveTo>
                    <a:pt x="116189" y="92809"/>
                  </a:moveTo>
                  <a:cubicBezTo>
                    <a:pt x="91402" y="113949"/>
                    <a:pt x="72296" y="140245"/>
                    <a:pt x="58869" y="169635"/>
                  </a:cubicBezTo>
                  <a:cubicBezTo>
                    <a:pt x="75394" y="200571"/>
                    <a:pt x="100698" y="226867"/>
                    <a:pt x="131165" y="246460"/>
                  </a:cubicBezTo>
                  <a:cubicBezTo>
                    <a:pt x="132198" y="212430"/>
                    <a:pt x="138911" y="179431"/>
                    <a:pt x="149755" y="149526"/>
                  </a:cubicBezTo>
                  <a:cubicBezTo>
                    <a:pt x="134780" y="133542"/>
                    <a:pt x="122903" y="114465"/>
                    <a:pt x="116189" y="92809"/>
                  </a:cubicBezTo>
                  <a:close/>
                  <a:moveTo>
                    <a:pt x="221535" y="42795"/>
                  </a:moveTo>
                  <a:cubicBezTo>
                    <a:pt x="192100" y="47951"/>
                    <a:pt x="165247" y="58779"/>
                    <a:pt x="141493" y="74247"/>
                  </a:cubicBezTo>
                  <a:cubicBezTo>
                    <a:pt x="145108" y="91263"/>
                    <a:pt x="152854" y="106731"/>
                    <a:pt x="163182" y="119621"/>
                  </a:cubicBezTo>
                  <a:cubicBezTo>
                    <a:pt x="178157" y="90231"/>
                    <a:pt x="197781" y="64451"/>
                    <a:pt x="221535" y="42795"/>
                  </a:cubicBezTo>
                  <a:close/>
                  <a:moveTo>
                    <a:pt x="496052" y="42574"/>
                  </a:moveTo>
                  <a:cubicBezTo>
                    <a:pt x="518886" y="70288"/>
                    <a:pt x="618524" y="296739"/>
                    <a:pt x="574240" y="399614"/>
                  </a:cubicBezTo>
                  <a:cubicBezTo>
                    <a:pt x="527245" y="507905"/>
                    <a:pt x="411049" y="503264"/>
                    <a:pt x="343397" y="479027"/>
                  </a:cubicBezTo>
                  <a:cubicBezTo>
                    <a:pt x="350110" y="460979"/>
                    <a:pt x="365603" y="438805"/>
                    <a:pt x="374382" y="417147"/>
                  </a:cubicBezTo>
                  <a:cubicBezTo>
                    <a:pt x="382645" y="415600"/>
                    <a:pt x="415697" y="411990"/>
                    <a:pt x="444100" y="402708"/>
                  </a:cubicBezTo>
                  <a:cubicBezTo>
                    <a:pt x="452363" y="400130"/>
                    <a:pt x="460626" y="397036"/>
                    <a:pt x="467856" y="393426"/>
                  </a:cubicBezTo>
                  <a:cubicBezTo>
                    <a:pt x="475086" y="390332"/>
                    <a:pt x="482316" y="386723"/>
                    <a:pt x="487480" y="382597"/>
                  </a:cubicBezTo>
                  <a:cubicBezTo>
                    <a:pt x="490062" y="381050"/>
                    <a:pt x="492645" y="378988"/>
                    <a:pt x="494194" y="376925"/>
                  </a:cubicBezTo>
                  <a:cubicBezTo>
                    <a:pt x="496260" y="375378"/>
                    <a:pt x="498325" y="373831"/>
                    <a:pt x="498842" y="372284"/>
                  </a:cubicBezTo>
                  <a:cubicBezTo>
                    <a:pt x="500907" y="368674"/>
                    <a:pt x="502457" y="367127"/>
                    <a:pt x="502457" y="367127"/>
                  </a:cubicBezTo>
                  <a:cubicBezTo>
                    <a:pt x="502457" y="367127"/>
                    <a:pt x="500907" y="368674"/>
                    <a:pt x="498325" y="371768"/>
                  </a:cubicBezTo>
                  <a:cubicBezTo>
                    <a:pt x="497292" y="373315"/>
                    <a:pt x="495227" y="374347"/>
                    <a:pt x="493161" y="375894"/>
                  </a:cubicBezTo>
                  <a:cubicBezTo>
                    <a:pt x="491612" y="377441"/>
                    <a:pt x="489030" y="378988"/>
                    <a:pt x="485931" y="380535"/>
                  </a:cubicBezTo>
                  <a:cubicBezTo>
                    <a:pt x="480767" y="383629"/>
                    <a:pt x="473537" y="386207"/>
                    <a:pt x="465790" y="388785"/>
                  </a:cubicBezTo>
                  <a:cubicBezTo>
                    <a:pt x="458560" y="391364"/>
                    <a:pt x="450297" y="393426"/>
                    <a:pt x="442035" y="394973"/>
                  </a:cubicBezTo>
                  <a:cubicBezTo>
                    <a:pt x="424992" y="398583"/>
                    <a:pt x="407950" y="400130"/>
                    <a:pt x="395556" y="401677"/>
                  </a:cubicBezTo>
                  <a:cubicBezTo>
                    <a:pt x="391425" y="401677"/>
                    <a:pt x="384711" y="402193"/>
                    <a:pt x="381612" y="402193"/>
                  </a:cubicBezTo>
                  <a:cubicBezTo>
                    <a:pt x="389359" y="383629"/>
                    <a:pt x="400204" y="364033"/>
                    <a:pt x="407950" y="344954"/>
                  </a:cubicBezTo>
                  <a:cubicBezTo>
                    <a:pt x="414664" y="343407"/>
                    <a:pt x="440485" y="338766"/>
                    <a:pt x="465274" y="331031"/>
                  </a:cubicBezTo>
                  <a:cubicBezTo>
                    <a:pt x="472504" y="328452"/>
                    <a:pt x="479734" y="325874"/>
                    <a:pt x="485931" y="322780"/>
                  </a:cubicBezTo>
                  <a:cubicBezTo>
                    <a:pt x="492645" y="319686"/>
                    <a:pt x="498325" y="316592"/>
                    <a:pt x="502973" y="312982"/>
                  </a:cubicBezTo>
                  <a:cubicBezTo>
                    <a:pt x="505555" y="311435"/>
                    <a:pt x="507621" y="309888"/>
                    <a:pt x="509170" y="308341"/>
                  </a:cubicBezTo>
                  <a:cubicBezTo>
                    <a:pt x="510720" y="306794"/>
                    <a:pt x="512269" y="305247"/>
                    <a:pt x="513302" y="303700"/>
                  </a:cubicBezTo>
                  <a:cubicBezTo>
                    <a:pt x="514851" y="301122"/>
                    <a:pt x="515884" y="299575"/>
                    <a:pt x="515884" y="299575"/>
                  </a:cubicBezTo>
                  <a:cubicBezTo>
                    <a:pt x="515884" y="299575"/>
                    <a:pt x="514851" y="301122"/>
                    <a:pt x="512785" y="303700"/>
                  </a:cubicBezTo>
                  <a:cubicBezTo>
                    <a:pt x="511752" y="304732"/>
                    <a:pt x="510203" y="305763"/>
                    <a:pt x="508137" y="307310"/>
                  </a:cubicBezTo>
                  <a:cubicBezTo>
                    <a:pt x="506588" y="308857"/>
                    <a:pt x="504522" y="309888"/>
                    <a:pt x="501940" y="311435"/>
                  </a:cubicBezTo>
                  <a:cubicBezTo>
                    <a:pt x="497292" y="314014"/>
                    <a:pt x="491095" y="316592"/>
                    <a:pt x="484382" y="318655"/>
                  </a:cubicBezTo>
                  <a:cubicBezTo>
                    <a:pt x="477668" y="320717"/>
                    <a:pt x="470438" y="322264"/>
                    <a:pt x="463208" y="323811"/>
                  </a:cubicBezTo>
                  <a:cubicBezTo>
                    <a:pt x="448748" y="326905"/>
                    <a:pt x="433772" y="328452"/>
                    <a:pt x="422927" y="329484"/>
                  </a:cubicBezTo>
                  <a:cubicBezTo>
                    <a:pt x="419312" y="329999"/>
                    <a:pt x="416213" y="329999"/>
                    <a:pt x="413631" y="329999"/>
                  </a:cubicBezTo>
                  <a:cubicBezTo>
                    <a:pt x="421894" y="309373"/>
                    <a:pt x="429640" y="289261"/>
                    <a:pt x="436870" y="271729"/>
                  </a:cubicBezTo>
                  <a:lnTo>
                    <a:pt x="436870" y="272760"/>
                  </a:lnTo>
                  <a:cubicBezTo>
                    <a:pt x="436870" y="272760"/>
                    <a:pt x="460626" y="269150"/>
                    <a:pt x="482832" y="261931"/>
                  </a:cubicBezTo>
                  <a:cubicBezTo>
                    <a:pt x="488513" y="259868"/>
                    <a:pt x="494194" y="257806"/>
                    <a:pt x="499358" y="255743"/>
                  </a:cubicBezTo>
                  <a:cubicBezTo>
                    <a:pt x="504522" y="253165"/>
                    <a:pt x="509170" y="250586"/>
                    <a:pt x="512269" y="248008"/>
                  </a:cubicBezTo>
                  <a:cubicBezTo>
                    <a:pt x="514335" y="246977"/>
                    <a:pt x="515884" y="245430"/>
                    <a:pt x="517433" y="244398"/>
                  </a:cubicBezTo>
                  <a:cubicBezTo>
                    <a:pt x="518466" y="242851"/>
                    <a:pt x="519499" y="241820"/>
                    <a:pt x="520532" y="240789"/>
                  </a:cubicBezTo>
                  <a:cubicBezTo>
                    <a:pt x="521565" y="238726"/>
                    <a:pt x="522597" y="237695"/>
                    <a:pt x="522597" y="237695"/>
                  </a:cubicBezTo>
                  <a:cubicBezTo>
                    <a:pt x="522597" y="237695"/>
                    <a:pt x="521565" y="238726"/>
                    <a:pt x="520015" y="240789"/>
                  </a:cubicBezTo>
                  <a:cubicBezTo>
                    <a:pt x="519499" y="241820"/>
                    <a:pt x="517950" y="242336"/>
                    <a:pt x="516400" y="243367"/>
                  </a:cubicBezTo>
                  <a:cubicBezTo>
                    <a:pt x="515367" y="244398"/>
                    <a:pt x="513302" y="245430"/>
                    <a:pt x="511752" y="246461"/>
                  </a:cubicBezTo>
                  <a:cubicBezTo>
                    <a:pt x="507621" y="248524"/>
                    <a:pt x="502973" y="250586"/>
                    <a:pt x="497809" y="252133"/>
                  </a:cubicBezTo>
                  <a:cubicBezTo>
                    <a:pt x="492645" y="253680"/>
                    <a:pt x="487480" y="255227"/>
                    <a:pt x="481800" y="256259"/>
                  </a:cubicBezTo>
                  <a:cubicBezTo>
                    <a:pt x="470438" y="258837"/>
                    <a:pt x="459077" y="259868"/>
                    <a:pt x="450297" y="260900"/>
                  </a:cubicBezTo>
                  <a:cubicBezTo>
                    <a:pt x="446682" y="260900"/>
                    <a:pt x="443584" y="261415"/>
                    <a:pt x="441002" y="261415"/>
                  </a:cubicBezTo>
                  <a:cubicBezTo>
                    <a:pt x="467340" y="194894"/>
                    <a:pt x="479734" y="162407"/>
                    <a:pt x="446682" y="239242"/>
                  </a:cubicBezTo>
                  <a:cubicBezTo>
                    <a:pt x="443067" y="246977"/>
                    <a:pt x="436354" y="262962"/>
                    <a:pt x="436354" y="262962"/>
                  </a:cubicBezTo>
                  <a:cubicBezTo>
                    <a:pt x="435837" y="262962"/>
                    <a:pt x="435837" y="262962"/>
                    <a:pt x="435837" y="262962"/>
                  </a:cubicBezTo>
                  <a:cubicBezTo>
                    <a:pt x="434288" y="261931"/>
                    <a:pt x="431190" y="259868"/>
                    <a:pt x="427058" y="256774"/>
                  </a:cubicBezTo>
                  <a:cubicBezTo>
                    <a:pt x="420861" y="251618"/>
                    <a:pt x="413115" y="245430"/>
                    <a:pt x="405368" y="237695"/>
                  </a:cubicBezTo>
                  <a:cubicBezTo>
                    <a:pt x="401753" y="234085"/>
                    <a:pt x="398138" y="230475"/>
                    <a:pt x="395040" y="226866"/>
                  </a:cubicBezTo>
                  <a:cubicBezTo>
                    <a:pt x="391941" y="222740"/>
                    <a:pt x="389359" y="219131"/>
                    <a:pt x="387293" y="216037"/>
                  </a:cubicBezTo>
                  <a:cubicBezTo>
                    <a:pt x="386777" y="213974"/>
                    <a:pt x="385744" y="212427"/>
                    <a:pt x="385227" y="210880"/>
                  </a:cubicBezTo>
                  <a:cubicBezTo>
                    <a:pt x="384711" y="209333"/>
                    <a:pt x="384195" y="208302"/>
                    <a:pt x="384195" y="207270"/>
                  </a:cubicBezTo>
                  <a:cubicBezTo>
                    <a:pt x="383678" y="204692"/>
                    <a:pt x="383678" y="203661"/>
                    <a:pt x="383678" y="203661"/>
                  </a:cubicBezTo>
                  <a:cubicBezTo>
                    <a:pt x="383678" y="203661"/>
                    <a:pt x="383678" y="204692"/>
                    <a:pt x="383678" y="207270"/>
                  </a:cubicBezTo>
                  <a:cubicBezTo>
                    <a:pt x="383678" y="208302"/>
                    <a:pt x="384195" y="209849"/>
                    <a:pt x="384195" y="211396"/>
                  </a:cubicBezTo>
                  <a:cubicBezTo>
                    <a:pt x="384711" y="212943"/>
                    <a:pt x="385227" y="214490"/>
                    <a:pt x="386260" y="216552"/>
                  </a:cubicBezTo>
                  <a:cubicBezTo>
                    <a:pt x="387293" y="220162"/>
                    <a:pt x="389875" y="224287"/>
                    <a:pt x="392457" y="228413"/>
                  </a:cubicBezTo>
                  <a:cubicBezTo>
                    <a:pt x="395040" y="232538"/>
                    <a:pt x="398138" y="237179"/>
                    <a:pt x="401753" y="241304"/>
                  </a:cubicBezTo>
                  <a:cubicBezTo>
                    <a:pt x="415180" y="257806"/>
                    <a:pt x="431190" y="272244"/>
                    <a:pt x="431190" y="272244"/>
                  </a:cubicBezTo>
                  <a:lnTo>
                    <a:pt x="432222" y="270697"/>
                  </a:lnTo>
                  <a:cubicBezTo>
                    <a:pt x="421894" y="293387"/>
                    <a:pt x="411565" y="315561"/>
                    <a:pt x="400720" y="336187"/>
                  </a:cubicBezTo>
                  <a:cubicBezTo>
                    <a:pt x="398655" y="334640"/>
                    <a:pt x="394523" y="332062"/>
                    <a:pt x="389875" y="327937"/>
                  </a:cubicBezTo>
                  <a:cubicBezTo>
                    <a:pt x="382129" y="322264"/>
                    <a:pt x="371800" y="314014"/>
                    <a:pt x="362505" y="304732"/>
                  </a:cubicBezTo>
                  <a:cubicBezTo>
                    <a:pt x="357857" y="300091"/>
                    <a:pt x="353725" y="295449"/>
                    <a:pt x="349594" y="290808"/>
                  </a:cubicBezTo>
                  <a:cubicBezTo>
                    <a:pt x="345979" y="286167"/>
                    <a:pt x="342364" y="281526"/>
                    <a:pt x="340298" y="276885"/>
                  </a:cubicBezTo>
                  <a:cubicBezTo>
                    <a:pt x="338749" y="274823"/>
                    <a:pt x="337716" y="272760"/>
                    <a:pt x="337200" y="271213"/>
                  </a:cubicBezTo>
                  <a:cubicBezTo>
                    <a:pt x="336683" y="269150"/>
                    <a:pt x="336167" y="267603"/>
                    <a:pt x="336167" y="266056"/>
                  </a:cubicBezTo>
                  <a:cubicBezTo>
                    <a:pt x="335650" y="263478"/>
                    <a:pt x="335134" y="261415"/>
                    <a:pt x="335134" y="261415"/>
                  </a:cubicBezTo>
                  <a:cubicBezTo>
                    <a:pt x="335134" y="261415"/>
                    <a:pt x="335134" y="263478"/>
                    <a:pt x="335650" y="266056"/>
                  </a:cubicBezTo>
                  <a:cubicBezTo>
                    <a:pt x="335134" y="267603"/>
                    <a:pt x="336167" y="269150"/>
                    <a:pt x="336167" y="271213"/>
                  </a:cubicBezTo>
                  <a:cubicBezTo>
                    <a:pt x="336683" y="273276"/>
                    <a:pt x="337716" y="275338"/>
                    <a:pt x="338232" y="277917"/>
                  </a:cubicBezTo>
                  <a:cubicBezTo>
                    <a:pt x="340298" y="282558"/>
                    <a:pt x="342880" y="287714"/>
                    <a:pt x="346495" y="292871"/>
                  </a:cubicBezTo>
                  <a:cubicBezTo>
                    <a:pt x="349594" y="298544"/>
                    <a:pt x="353725" y="303700"/>
                    <a:pt x="357857" y="308857"/>
                  </a:cubicBezTo>
                  <a:cubicBezTo>
                    <a:pt x="374899" y="329484"/>
                    <a:pt x="395040" y="347532"/>
                    <a:pt x="395040" y="347532"/>
                  </a:cubicBezTo>
                  <a:cubicBezTo>
                    <a:pt x="385227" y="366612"/>
                    <a:pt x="375415" y="385176"/>
                    <a:pt x="365603" y="402708"/>
                  </a:cubicBezTo>
                  <a:cubicBezTo>
                    <a:pt x="362505" y="400646"/>
                    <a:pt x="357340" y="397036"/>
                    <a:pt x="350627" y="391364"/>
                  </a:cubicBezTo>
                  <a:cubicBezTo>
                    <a:pt x="340815" y="383629"/>
                    <a:pt x="327387" y="372800"/>
                    <a:pt x="314993" y="360939"/>
                  </a:cubicBezTo>
                  <a:cubicBezTo>
                    <a:pt x="309312" y="354751"/>
                    <a:pt x="303115" y="348563"/>
                    <a:pt x="298467" y="342375"/>
                  </a:cubicBezTo>
                  <a:cubicBezTo>
                    <a:pt x="293303" y="336187"/>
                    <a:pt x="288655" y="330515"/>
                    <a:pt x="286073" y="324843"/>
                  </a:cubicBezTo>
                  <a:cubicBezTo>
                    <a:pt x="284524" y="321749"/>
                    <a:pt x="282975" y="319170"/>
                    <a:pt x="282458" y="317108"/>
                  </a:cubicBezTo>
                  <a:cubicBezTo>
                    <a:pt x="281425" y="314529"/>
                    <a:pt x="280392" y="312467"/>
                    <a:pt x="280392" y="310404"/>
                  </a:cubicBezTo>
                  <a:cubicBezTo>
                    <a:pt x="279876" y="306794"/>
                    <a:pt x="279360" y="304732"/>
                    <a:pt x="279360" y="304732"/>
                  </a:cubicBezTo>
                  <a:cubicBezTo>
                    <a:pt x="279360" y="304732"/>
                    <a:pt x="279360" y="306794"/>
                    <a:pt x="279360" y="310404"/>
                  </a:cubicBezTo>
                  <a:cubicBezTo>
                    <a:pt x="279360" y="312467"/>
                    <a:pt x="280392" y="314529"/>
                    <a:pt x="280909" y="317108"/>
                  </a:cubicBezTo>
                  <a:cubicBezTo>
                    <a:pt x="281425" y="320202"/>
                    <a:pt x="282458" y="322780"/>
                    <a:pt x="283491" y="325874"/>
                  </a:cubicBezTo>
                  <a:cubicBezTo>
                    <a:pt x="286073" y="332062"/>
                    <a:pt x="289688" y="338766"/>
                    <a:pt x="293820" y="345469"/>
                  </a:cubicBezTo>
                  <a:cubicBezTo>
                    <a:pt x="298467" y="352689"/>
                    <a:pt x="303632" y="359392"/>
                    <a:pt x="309312" y="366096"/>
                  </a:cubicBezTo>
                  <a:cubicBezTo>
                    <a:pt x="331002" y="393426"/>
                    <a:pt x="356824" y="416631"/>
                    <a:pt x="357340" y="416631"/>
                  </a:cubicBezTo>
                  <a:cubicBezTo>
                    <a:pt x="347528" y="433648"/>
                    <a:pt x="251472" y="597115"/>
                    <a:pt x="251472" y="597115"/>
                  </a:cubicBezTo>
                  <a:lnTo>
                    <a:pt x="194665" y="585770"/>
                  </a:lnTo>
                  <a:cubicBezTo>
                    <a:pt x="202412" y="577004"/>
                    <a:pt x="206027" y="607944"/>
                    <a:pt x="306730" y="460979"/>
                  </a:cubicBezTo>
                  <a:cubicBezTo>
                    <a:pt x="254571" y="423851"/>
                    <a:pt x="203445" y="347016"/>
                    <a:pt x="242693" y="256774"/>
                  </a:cubicBezTo>
                  <a:cubicBezTo>
                    <a:pt x="293303" y="139202"/>
                    <a:pt x="495743" y="85057"/>
                    <a:pt x="491612" y="43804"/>
                  </a:cubicBezTo>
                  <a:cubicBezTo>
                    <a:pt x="491095" y="38712"/>
                    <a:pt x="492790" y="38615"/>
                    <a:pt x="496052" y="42574"/>
                  </a:cubicBezTo>
                  <a:close/>
                  <a:moveTo>
                    <a:pt x="260265" y="0"/>
                  </a:moveTo>
                  <a:cubicBezTo>
                    <a:pt x="324299" y="0"/>
                    <a:pt x="383168" y="23718"/>
                    <a:pt x="428611" y="62389"/>
                  </a:cubicBezTo>
                  <a:cubicBezTo>
                    <a:pt x="420865" y="66513"/>
                    <a:pt x="413119" y="71154"/>
                    <a:pt x="405890" y="75279"/>
                  </a:cubicBezTo>
                  <a:cubicBezTo>
                    <a:pt x="392980" y="83013"/>
                    <a:pt x="379037" y="91263"/>
                    <a:pt x="364578" y="99512"/>
                  </a:cubicBezTo>
                  <a:cubicBezTo>
                    <a:pt x="369225" y="90747"/>
                    <a:pt x="372840" y="81466"/>
                    <a:pt x="374906" y="71154"/>
                  </a:cubicBezTo>
                  <a:cubicBezTo>
                    <a:pt x="352184" y="57748"/>
                    <a:pt x="326364" y="47436"/>
                    <a:pt x="299512" y="42795"/>
                  </a:cubicBezTo>
                  <a:cubicBezTo>
                    <a:pt x="319651" y="61357"/>
                    <a:pt x="336692" y="83528"/>
                    <a:pt x="351151" y="108278"/>
                  </a:cubicBezTo>
                  <a:cubicBezTo>
                    <a:pt x="342889" y="113434"/>
                    <a:pt x="334627" y="119105"/>
                    <a:pt x="326364" y="124777"/>
                  </a:cubicBezTo>
                  <a:cubicBezTo>
                    <a:pt x="309323" y="94356"/>
                    <a:pt x="287118" y="68576"/>
                    <a:pt x="260265" y="48983"/>
                  </a:cubicBezTo>
                  <a:cubicBezTo>
                    <a:pt x="228765" y="72185"/>
                    <a:pt x="202945" y="104153"/>
                    <a:pt x="185387" y="141792"/>
                  </a:cubicBezTo>
                  <a:cubicBezTo>
                    <a:pt x="205527" y="157260"/>
                    <a:pt x="230314" y="166026"/>
                    <a:pt x="257683" y="166026"/>
                  </a:cubicBezTo>
                  <a:cubicBezTo>
                    <a:pt x="264396" y="166026"/>
                    <a:pt x="270593" y="165510"/>
                    <a:pt x="276790" y="164479"/>
                  </a:cubicBezTo>
                  <a:cubicBezTo>
                    <a:pt x="266462" y="174275"/>
                    <a:pt x="257683" y="184587"/>
                    <a:pt x="248904" y="194900"/>
                  </a:cubicBezTo>
                  <a:cubicBezTo>
                    <a:pt x="221019" y="193353"/>
                    <a:pt x="195715" y="184587"/>
                    <a:pt x="174026" y="169635"/>
                  </a:cubicBezTo>
                  <a:cubicBezTo>
                    <a:pt x="165247" y="196446"/>
                    <a:pt x="160083" y="224805"/>
                    <a:pt x="160083" y="254710"/>
                  </a:cubicBezTo>
                  <a:cubicBezTo>
                    <a:pt x="160083" y="257288"/>
                    <a:pt x="160600" y="259866"/>
                    <a:pt x="160600" y="261929"/>
                  </a:cubicBezTo>
                  <a:cubicBezTo>
                    <a:pt x="175575" y="268631"/>
                    <a:pt x="191067" y="273788"/>
                    <a:pt x="207593" y="277397"/>
                  </a:cubicBezTo>
                  <a:cubicBezTo>
                    <a:pt x="205527" y="286162"/>
                    <a:pt x="204494" y="294412"/>
                    <a:pt x="203461" y="303177"/>
                  </a:cubicBezTo>
                  <a:cubicBezTo>
                    <a:pt x="189518" y="300084"/>
                    <a:pt x="175575" y="296474"/>
                    <a:pt x="162665" y="291318"/>
                  </a:cubicBezTo>
                  <a:cubicBezTo>
                    <a:pt x="168346" y="331020"/>
                    <a:pt x="181772" y="367112"/>
                    <a:pt x="201912" y="398049"/>
                  </a:cubicBezTo>
                  <a:cubicBezTo>
                    <a:pt x="207593" y="399596"/>
                    <a:pt x="213273" y="400111"/>
                    <a:pt x="218437" y="401143"/>
                  </a:cubicBezTo>
                  <a:cubicBezTo>
                    <a:pt x="223085" y="410939"/>
                    <a:pt x="228249" y="420736"/>
                    <a:pt x="233929" y="430017"/>
                  </a:cubicBezTo>
                  <a:cubicBezTo>
                    <a:pt x="231347" y="430017"/>
                    <a:pt x="228765" y="430017"/>
                    <a:pt x="226183" y="429501"/>
                  </a:cubicBezTo>
                  <a:cubicBezTo>
                    <a:pt x="233412" y="437751"/>
                    <a:pt x="240642" y="444454"/>
                    <a:pt x="248904" y="451156"/>
                  </a:cubicBezTo>
                  <a:cubicBezTo>
                    <a:pt x="252519" y="456313"/>
                    <a:pt x="256650" y="460953"/>
                    <a:pt x="260782" y="465078"/>
                  </a:cubicBezTo>
                  <a:cubicBezTo>
                    <a:pt x="242191" y="491374"/>
                    <a:pt x="229281" y="506842"/>
                    <a:pt x="221019" y="516123"/>
                  </a:cubicBezTo>
                  <a:cubicBezTo>
                    <a:pt x="96050" y="497561"/>
                    <a:pt x="0" y="389799"/>
                    <a:pt x="0" y="259866"/>
                  </a:cubicBezTo>
                  <a:cubicBezTo>
                    <a:pt x="0" y="248007"/>
                    <a:pt x="1033" y="236664"/>
                    <a:pt x="2582" y="225320"/>
                  </a:cubicBezTo>
                  <a:cubicBezTo>
                    <a:pt x="6197" y="200056"/>
                    <a:pt x="12910" y="176338"/>
                    <a:pt x="23238" y="153651"/>
                  </a:cubicBezTo>
                  <a:cubicBezTo>
                    <a:pt x="28402" y="142823"/>
                    <a:pt x="34082" y="131996"/>
                    <a:pt x="40795" y="121168"/>
                  </a:cubicBezTo>
                  <a:cubicBezTo>
                    <a:pt x="42861" y="117559"/>
                    <a:pt x="45443" y="113434"/>
                    <a:pt x="48541" y="109824"/>
                  </a:cubicBezTo>
                  <a:cubicBezTo>
                    <a:pt x="65066" y="86622"/>
                    <a:pt x="85206" y="65998"/>
                    <a:pt x="108444" y="49498"/>
                  </a:cubicBezTo>
                  <a:cubicBezTo>
                    <a:pt x="108444" y="48467"/>
                    <a:pt x="108444" y="47436"/>
                    <a:pt x="108444" y="46405"/>
                  </a:cubicBezTo>
                  <a:lnTo>
                    <a:pt x="112058" y="46405"/>
                  </a:lnTo>
                  <a:cubicBezTo>
                    <a:pt x="154403" y="17531"/>
                    <a:pt x="205011" y="0"/>
                    <a:pt x="260265" y="0"/>
                  </a:cubicBezTo>
                  <a:close/>
                </a:path>
              </a:pathLst>
            </a:custGeom>
            <a:solidFill>
              <a:schemeClr val="accent1"/>
            </a:solidFill>
            <a:ln w="9525">
              <a:noFill/>
            </a:ln>
          </p:spPr>
          <p:txBody>
            <a:bodyPr/>
            <a:p>
              <a:endParaRPr lang="zh-CN" altLang="en-US"/>
            </a:p>
          </p:txBody>
        </p:sp>
      </p:grpSp>
    </p:spTree>
    <p:custDataLst>
      <p:tags r:id="rId1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4145"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二、黄金市场</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8" name="文本框 7"/>
          <p:cNvSpPr txBox="1"/>
          <p:nvPr/>
        </p:nvSpPr>
        <p:spPr>
          <a:xfrm>
            <a:off x="3998754" y="1414463"/>
            <a:ext cx="39547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（四）国际主要黄金市场</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grpSp>
        <p:nvGrpSpPr>
          <p:cNvPr id="103" name="组合 102"/>
          <p:cNvGrpSpPr/>
          <p:nvPr/>
        </p:nvGrpSpPr>
        <p:grpSpPr>
          <a:xfrm>
            <a:off x="2092325" y="2266950"/>
            <a:ext cx="8172450" cy="3521075"/>
            <a:chOff x="1814" y="3684"/>
            <a:chExt cx="13438" cy="5646"/>
          </a:xfrm>
        </p:grpSpPr>
        <p:sp>
          <p:nvSpPr>
            <p:cNvPr id="104" name="任意多边形 21"/>
            <p:cNvSpPr/>
            <p:nvPr>
              <p:custDataLst>
                <p:tags r:id="rId4"/>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2" name="任意多边形 25"/>
            <p:cNvSpPr/>
            <p:nvPr>
              <p:custDataLst>
                <p:tags r:id="rId5"/>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6"/>
              </p:custDataLst>
            </p:nvPr>
          </p:nvSpPr>
          <p:spPr>
            <a:xfrm>
              <a:off x="2234" y="4604"/>
              <a:ext cx="3280" cy="1281"/>
            </a:xfrm>
            <a:prstGeom prst="rect">
              <a:avLst/>
            </a:prstGeom>
            <a:noFill/>
          </p:spPr>
          <p:txBody>
            <a:bodyPr wrap="square" lIns="90000" tIns="46800" rIns="90000" bIns="46800" rtlCol="0" anchor="ctr" anchorCtr="0">
              <a:normAutofit/>
            </a:bodyPr>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伦敦黄金市场</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07" name="任意多边形 30"/>
            <p:cNvSpPr/>
            <p:nvPr>
              <p:custDataLst>
                <p:tags r:id="rId7"/>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5" name="任意多边形 31"/>
            <p:cNvSpPr/>
            <p:nvPr>
              <p:custDataLst>
                <p:tags r:id="rId8"/>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9"/>
              </p:custDataLst>
            </p:nvPr>
          </p:nvSpPr>
          <p:spPr>
            <a:xfrm>
              <a:off x="6918" y="4570"/>
              <a:ext cx="3414" cy="1281"/>
            </a:xfrm>
            <a:prstGeom prst="rect">
              <a:avLst/>
            </a:prstGeom>
            <a:noFill/>
          </p:spPr>
          <p:txBody>
            <a:bodyPr wrap="square" lIns="90000" tIns="46800" rIns="90000" bIns="46800" rtlCol="0" anchor="ctr" anchorCtr="0"/>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苏黎世黄金市场</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0" name="任意多边形 33"/>
            <p:cNvSpPr/>
            <p:nvPr>
              <p:custDataLst>
                <p:tags r:id="rId10"/>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8" name="任意多边形 34"/>
            <p:cNvSpPr/>
            <p:nvPr>
              <p:custDataLst>
                <p:tags r:id="rId11"/>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12"/>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纽约—芝加哥黄金市场</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3" name="任意多边形 36"/>
            <p:cNvSpPr/>
            <p:nvPr>
              <p:custDataLst>
                <p:tags r:id="rId13"/>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61" name="任意多边形 37"/>
            <p:cNvSpPr/>
            <p:nvPr>
              <p:custDataLst>
                <p:tags r:id="rId14"/>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5"/>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香港黄金市场</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6" name="任意多边形 39"/>
            <p:cNvSpPr/>
            <p:nvPr>
              <p:custDataLst>
                <p:tags r:id="rId16"/>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7" name="任意多边形 40"/>
            <p:cNvSpPr/>
            <p:nvPr>
              <p:custDataLst>
                <p:tags r:id="rId17"/>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8" name="文本框 117"/>
            <p:cNvSpPr txBox="1"/>
            <p:nvPr>
              <p:custDataLst>
                <p:tags r:id="rId18"/>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新加坡黄金市场</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34166" name="文本框 118"/>
            <p:cNvSpPr txBox="1"/>
            <p:nvPr>
              <p:custDataLst>
                <p:tags r:id="rId19"/>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03</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67" name="文本框 119"/>
            <p:cNvSpPr txBox="1"/>
            <p:nvPr>
              <p:custDataLst>
                <p:tags r:id="rId20"/>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34168" name="文本框 120"/>
            <p:cNvSpPr txBox="1"/>
            <p:nvPr>
              <p:custDataLst>
                <p:tags r:id="rId21"/>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34169" name="文本框 121"/>
            <p:cNvSpPr txBox="1"/>
            <p:nvPr>
              <p:custDataLst>
                <p:tags r:id="rId22"/>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01</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70" name="文本框 122"/>
            <p:cNvSpPr txBox="1"/>
            <p:nvPr>
              <p:custDataLst>
                <p:tags r:id="rId23"/>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02</a:t>
              </a:r>
              <a:endParaRPr lang="en-US" altLang="zh-CN" dirty="0">
                <a:solidFill>
                  <a:srgbClr val="404040"/>
                </a:solidFill>
                <a:latin typeface="微软雅黑" panose="020B0503020204020204" pitchFamily="34" charset="-122"/>
                <a:ea typeface="微软雅黑" panose="020B0503020204020204" pitchFamily="34" charset="-122"/>
              </a:endParaRPr>
            </a:p>
          </p:txBody>
        </p:sp>
      </p:grpSp>
    </p:spTree>
    <p:custDataLst>
      <p:tags r:id="rId24"/>
    </p:custData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任务五</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金融机构体系</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2060575"/>
            <a:ext cx="9304655" cy="33959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泛指货币资金的融通。金融机构也被称为金融中介，是专门从事金融活动的组织。一切与货币流通与信用有关的活动，如货币的发行流通与回笼、存款的吸收与提取、贷款的发放与收回、国内外汇兑的往来结算、票据的承兑和贴现、证券投资和保险基金的筹集与运用等，都属于金融的范畴。因此，凡专门从事各种金融活动的组织，均可称为金融机构。严格说来，金融机构是指发行间接金融工具以及在金融体系中推进资金融通的经济实体，是促使资金盈余者与资金不足者之间融通资金的信用中介。金融机构是金融体系的重要组成部分，在整个国民经济运行中起着举足轻重的作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一、金融机构</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1844675"/>
            <a:ext cx="8999220"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各金融机构在一国从事金融活动而形成的相互区别、相互联系的统一整体就是金融机构体系。世界各国金融机构体系不尽相同，但概括起来看，一般都包含中央银行、商业银行、专业银行和非银行金融机构。其中，中央银行是金融机构体系的核心，商业银行是主体，专业银行和非银行金融机构是重要组成部分。</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（一）中央银行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在一国金融机构体系中居于领导核心地位，具有特殊功能。它不以营利为目的，不直接面向社会企业、单位和个人开办信用业务，而是通过向政府和商业银行及其他金融机构提供各种信用服务来实现其管理金融的目标和任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二、金融机构体系的一般构成</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6985" y="1844675"/>
            <a:ext cx="9210040" cy="36842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（二）商业银行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是以营利为目的，以吸收社会公众的存款和发放贷款为主要业务活动，综合性多功能的金融企业。在西方国家的金融机构体系中，它是唯一能够接受活期存款的银行，因而也被称为存款货币银行，这是商业银行区别于其他金融机构的重要标志。商业银行在各国金融机构体系中居于主导地位，是一国金融机构体系的主体。</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（三）专业银行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专业银行是专门经营某种特定范围的金融业务和提供专门性金融服务的银行。专业银行是社会分工发展在金融业的表现。随着社会生产力的发展，社会分工越来越细，要求银行必须精通某一方面的知识，以提供专门金融服务，这样才能满足经济发展的需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二、金融机构体系的一般构成</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9265" name="组合 91"/>
          <p:cNvGrpSpPr/>
          <p:nvPr/>
        </p:nvGrpSpPr>
        <p:grpSpPr>
          <a:xfrm>
            <a:off x="927100" y="341313"/>
            <a:ext cx="10360025" cy="523875"/>
            <a:chOff x="1459" y="538"/>
            <a:chExt cx="16315" cy="825"/>
          </a:xfrm>
        </p:grpSpPr>
        <p:cxnSp>
          <p:nvCxnSpPr>
            <p:cNvPr id="93" name="直接连接符 9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二、金融机构体系的一般构成</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4" name="文本框 3"/>
          <p:cNvSpPr txBox="1"/>
          <p:nvPr>
            <p:custDataLst>
              <p:tags r:id="rId4"/>
            </p:custDataLst>
          </p:nvPr>
        </p:nvSpPr>
        <p:spPr>
          <a:xfrm>
            <a:off x="839470" y="1052830"/>
            <a:ext cx="10159365" cy="125222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z="1800" strike="noStrike" noProof="1" dirty="0">
                <a:solidFill>
                  <a:srgbClr val="2F75B4"/>
                </a:solidFill>
                <a:uFillTx/>
                <a:latin typeface="微软雅黑" panose="020B0503020204020204" pitchFamily="34" charset="-122"/>
                <a:ea typeface="微软雅黑" panose="020B0503020204020204" pitchFamily="34" charset="-122"/>
                <a:cs typeface="+mn-cs"/>
                <a:sym typeface="+mn-ea"/>
              </a:rPr>
              <a:t>（四）非银行金融机构</a:t>
            </a:r>
            <a:endParaRPr sz="1800" strike="noStrike" noProof="1" dirty="0">
              <a:solidFill>
                <a:srgbClr val="2F75B4"/>
              </a:solidFill>
              <a:uFillTx/>
              <a:latin typeface="微软雅黑" panose="020B0503020204020204" pitchFamily="34" charset="-122"/>
              <a:ea typeface="微软雅黑" panose="020B0503020204020204" pitchFamily="34" charset="-122"/>
              <a:cs typeface="+mn-cs"/>
              <a:sym typeface="+mn-ea"/>
            </a:endParaRPr>
          </a:p>
          <a:p>
            <a:pPr lvl="0" algn="just" fontAlgn="ctr">
              <a:lnSpc>
                <a:spcPct val="120000"/>
              </a:lnSpc>
              <a:spcBef>
                <a:spcPts val="1000"/>
              </a:spcBef>
              <a:spcAft>
                <a:spcPts val="0"/>
              </a:spcAft>
              <a:buSzPct val="100000"/>
              <a:buFont typeface="Wingdings" panose="05000000000000000000" charset="0"/>
            </a:pPr>
            <a:r>
              <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非银行金融机构是相对于银行而言的，是指那些经营金融业务但又不冠以银行名称的金融中介机构。主要包括以下几种。</a:t>
            </a:r>
            <a:endPar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2" name="Parallelogram 3"/>
          <p:cNvSpPr/>
          <p:nvPr>
            <p:custDataLst>
              <p:tags r:id="rId5"/>
            </p:custDataLst>
          </p:nvPr>
        </p:nvSpPr>
        <p:spPr>
          <a:xfrm>
            <a:off x="784225" y="4154170"/>
            <a:ext cx="1778000" cy="342900"/>
          </a:xfrm>
          <a:prstGeom prst="parallelogram">
            <a:avLst>
              <a:gd name="adj" fmla="val 50926"/>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r>
              <a:rPr lang="en-US" sz="1600" strike="noStrike" noProof="1" dirty="0">
                <a:latin typeface="微软雅黑" panose="020B0503020204020204" pitchFamily="34" charset="-122"/>
                <a:ea typeface="微软雅黑" panose="020B0503020204020204" pitchFamily="34" charset="-122"/>
              </a:rPr>
              <a:t>01</a:t>
            </a:r>
            <a:endParaRPr lang="en-US" sz="1600" strike="noStrike" noProof="1" dirty="0">
              <a:latin typeface="微软雅黑" panose="020B0503020204020204" pitchFamily="34" charset="-122"/>
              <a:ea typeface="微软雅黑" panose="020B0503020204020204" pitchFamily="34" charset="-122"/>
            </a:endParaRPr>
          </a:p>
        </p:txBody>
      </p:sp>
      <p:sp>
        <p:nvSpPr>
          <p:cNvPr id="13" name="Parallelogram 4"/>
          <p:cNvSpPr/>
          <p:nvPr>
            <p:custDataLst>
              <p:tags r:id="rId6"/>
            </p:custDataLst>
          </p:nvPr>
        </p:nvSpPr>
        <p:spPr>
          <a:xfrm>
            <a:off x="2562225" y="4154170"/>
            <a:ext cx="1778000" cy="342900"/>
          </a:xfrm>
          <a:prstGeom prst="parallelogram">
            <a:avLst>
              <a:gd name="adj" fmla="val 50926"/>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r>
              <a:rPr lang="en-US" sz="1600" strike="noStrike" noProof="1" dirty="0" smtClean="0">
                <a:latin typeface="微软雅黑" panose="020B0503020204020204" pitchFamily="34" charset="-122"/>
                <a:ea typeface="微软雅黑" panose="020B0503020204020204" pitchFamily="34" charset="-122"/>
              </a:rPr>
              <a:t>02</a:t>
            </a:r>
            <a:endParaRPr lang="en-US" sz="1600" strike="noStrike" noProof="1" dirty="0" smtClean="0">
              <a:latin typeface="微软雅黑" panose="020B0503020204020204" pitchFamily="34" charset="-122"/>
              <a:ea typeface="微软雅黑" panose="020B0503020204020204" pitchFamily="34" charset="-122"/>
            </a:endParaRPr>
          </a:p>
        </p:txBody>
      </p:sp>
      <p:sp>
        <p:nvSpPr>
          <p:cNvPr id="18" name="Parallelogram 5"/>
          <p:cNvSpPr/>
          <p:nvPr>
            <p:custDataLst>
              <p:tags r:id="rId7"/>
            </p:custDataLst>
          </p:nvPr>
        </p:nvSpPr>
        <p:spPr>
          <a:xfrm>
            <a:off x="4340225" y="4154170"/>
            <a:ext cx="1778000" cy="342900"/>
          </a:xfrm>
          <a:prstGeom prst="parallelogram">
            <a:avLst>
              <a:gd name="adj" fmla="val 50926"/>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r>
              <a:rPr lang="en-US" sz="1600" strike="noStrike" noProof="1" dirty="0" smtClean="0">
                <a:latin typeface="微软雅黑" panose="020B0503020204020204" pitchFamily="34" charset="-122"/>
                <a:ea typeface="微软雅黑" panose="020B0503020204020204" pitchFamily="34" charset="-122"/>
              </a:rPr>
              <a:t>03</a:t>
            </a:r>
            <a:endParaRPr lang="en-US" sz="1600" strike="noStrike" noProof="1" dirty="0" smtClean="0">
              <a:latin typeface="微软雅黑" panose="020B0503020204020204" pitchFamily="34" charset="-122"/>
              <a:ea typeface="微软雅黑" panose="020B0503020204020204" pitchFamily="34" charset="-122"/>
            </a:endParaRPr>
          </a:p>
        </p:txBody>
      </p:sp>
      <p:sp>
        <p:nvSpPr>
          <p:cNvPr id="19" name="Parallelogram 6"/>
          <p:cNvSpPr/>
          <p:nvPr>
            <p:custDataLst>
              <p:tags r:id="rId8"/>
            </p:custDataLst>
          </p:nvPr>
        </p:nvSpPr>
        <p:spPr>
          <a:xfrm>
            <a:off x="6118225" y="4154170"/>
            <a:ext cx="1778000" cy="342900"/>
          </a:xfrm>
          <a:prstGeom prst="parallelogram">
            <a:avLst>
              <a:gd name="adj" fmla="val 50926"/>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r>
              <a:rPr lang="en-US" sz="1600" strike="noStrike" noProof="1" dirty="0" smtClean="0">
                <a:latin typeface="微软雅黑" panose="020B0503020204020204" pitchFamily="34" charset="-122"/>
                <a:ea typeface="微软雅黑" panose="020B0503020204020204" pitchFamily="34" charset="-122"/>
              </a:rPr>
              <a:t>04</a:t>
            </a:r>
            <a:endParaRPr lang="en-US" sz="1600" strike="noStrike" noProof="1" dirty="0" smtClean="0">
              <a:latin typeface="微软雅黑" panose="020B0503020204020204" pitchFamily="34" charset="-122"/>
              <a:ea typeface="微软雅黑" panose="020B0503020204020204" pitchFamily="34" charset="-122"/>
            </a:endParaRPr>
          </a:p>
        </p:txBody>
      </p:sp>
      <p:sp>
        <p:nvSpPr>
          <p:cNvPr id="20" name="Parallelogram 7"/>
          <p:cNvSpPr/>
          <p:nvPr>
            <p:custDataLst>
              <p:tags r:id="rId9"/>
            </p:custDataLst>
          </p:nvPr>
        </p:nvSpPr>
        <p:spPr>
          <a:xfrm>
            <a:off x="7896225" y="4154170"/>
            <a:ext cx="1778000" cy="342900"/>
          </a:xfrm>
          <a:prstGeom prst="parallelogram">
            <a:avLst>
              <a:gd name="adj" fmla="val 50926"/>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r>
              <a:rPr lang="en-US" sz="1600" strike="noStrike" noProof="1" dirty="0" smtClean="0">
                <a:latin typeface="微软雅黑" panose="020B0503020204020204" pitchFamily="34" charset="-122"/>
                <a:ea typeface="微软雅黑" panose="020B0503020204020204" pitchFamily="34" charset="-122"/>
              </a:rPr>
              <a:t>05</a:t>
            </a:r>
            <a:endParaRPr lang="en-US" sz="1600" strike="noStrike" noProof="1" dirty="0" smtClean="0">
              <a:latin typeface="微软雅黑" panose="020B0503020204020204" pitchFamily="34" charset="-122"/>
              <a:ea typeface="微软雅黑" panose="020B0503020204020204" pitchFamily="34" charset="-122"/>
            </a:endParaRPr>
          </a:p>
        </p:txBody>
      </p:sp>
      <p:cxnSp>
        <p:nvCxnSpPr>
          <p:cNvPr id="30" name="Straight Connector 9"/>
          <p:cNvCxnSpPr/>
          <p:nvPr>
            <p:custDataLst>
              <p:tags r:id="rId10"/>
            </p:custDataLst>
          </p:nvPr>
        </p:nvCxnSpPr>
        <p:spPr>
          <a:xfrm flipH="1">
            <a:off x="1668463" y="4497070"/>
            <a:ext cx="9525" cy="1223963"/>
          </a:xfrm>
          <a:prstGeom prst="line">
            <a:avLst/>
          </a:prstGeom>
          <a:ln w="12700">
            <a:solidFill>
              <a:sysClr val="window" lastClr="FFFFFF">
                <a:lumMod val="65000"/>
              </a:sysClr>
            </a:solidFill>
            <a:headEnd type="none"/>
            <a:tailEnd type="oval"/>
          </a:ln>
        </p:spPr>
        <p:style>
          <a:lnRef idx="1">
            <a:srgbClr val="1F74AD"/>
          </a:lnRef>
          <a:fillRef idx="0">
            <a:srgbClr val="1F74AD"/>
          </a:fillRef>
          <a:effectRef idx="0">
            <a:srgbClr val="1F74AD"/>
          </a:effectRef>
          <a:fontRef idx="minor">
            <a:srgbClr val="000000"/>
          </a:fontRef>
        </p:style>
      </p:cxnSp>
      <p:sp>
        <p:nvSpPr>
          <p:cNvPr id="39" name="TextBox 13"/>
          <p:cNvSpPr txBox="1"/>
          <p:nvPr>
            <p:custDataLst>
              <p:tags r:id="rId11"/>
            </p:custDataLst>
          </p:nvPr>
        </p:nvSpPr>
        <p:spPr>
          <a:xfrm>
            <a:off x="1744663" y="5441633"/>
            <a:ext cx="2430463" cy="401638"/>
          </a:xfrm>
          <a:prstGeom prst="rect">
            <a:avLst/>
          </a:prstGeom>
          <a:noFill/>
        </p:spPr>
        <p:txBody>
          <a:bodyPr wrap="square" bIns="0" rtlCol="0">
            <a:normAutofit/>
          </a:bodyPr>
          <a:p>
            <a:pPr>
              <a:lnSpc>
                <a:spcPct val="120000"/>
              </a:lnSpc>
            </a:pPr>
            <a:r>
              <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rPr>
              <a:t>1. 保险公司</a:t>
            </a:r>
            <a:endPar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endParaRPr>
          </a:p>
        </p:txBody>
      </p:sp>
      <p:cxnSp>
        <p:nvCxnSpPr>
          <p:cNvPr id="40" name="Straight Connector 14"/>
          <p:cNvCxnSpPr/>
          <p:nvPr>
            <p:custDataLst>
              <p:tags r:id="rId12"/>
            </p:custDataLst>
          </p:nvPr>
        </p:nvCxnSpPr>
        <p:spPr>
          <a:xfrm flipH="1" flipV="1">
            <a:off x="3433763" y="2922270"/>
            <a:ext cx="9525" cy="1223963"/>
          </a:xfrm>
          <a:prstGeom prst="line">
            <a:avLst/>
          </a:prstGeom>
          <a:ln w="12700">
            <a:solidFill>
              <a:sysClr val="window" lastClr="FFFFFF">
                <a:lumMod val="65000"/>
              </a:sysClr>
            </a:solidFill>
            <a:headEnd type="none"/>
            <a:tailEnd type="oval"/>
          </a:ln>
        </p:spPr>
        <p:style>
          <a:lnRef idx="1">
            <a:srgbClr val="1F74AD"/>
          </a:lnRef>
          <a:fillRef idx="0">
            <a:srgbClr val="1F74AD"/>
          </a:fillRef>
          <a:effectRef idx="0">
            <a:srgbClr val="1F74AD"/>
          </a:effectRef>
          <a:fontRef idx="minor">
            <a:srgbClr val="000000"/>
          </a:fontRef>
        </p:style>
      </p:cxnSp>
      <p:cxnSp>
        <p:nvCxnSpPr>
          <p:cNvPr id="41" name="Straight Connector 15"/>
          <p:cNvCxnSpPr/>
          <p:nvPr>
            <p:custDataLst>
              <p:tags r:id="rId13"/>
            </p:custDataLst>
          </p:nvPr>
        </p:nvCxnSpPr>
        <p:spPr>
          <a:xfrm flipH="1">
            <a:off x="5191125" y="4497070"/>
            <a:ext cx="9525" cy="1223963"/>
          </a:xfrm>
          <a:prstGeom prst="line">
            <a:avLst/>
          </a:prstGeom>
          <a:ln w="12700">
            <a:solidFill>
              <a:sysClr val="window" lastClr="FFFFFF">
                <a:lumMod val="65000"/>
              </a:sysClr>
            </a:solidFill>
            <a:headEnd type="none"/>
            <a:tailEnd type="oval"/>
          </a:ln>
        </p:spPr>
        <p:style>
          <a:lnRef idx="1">
            <a:srgbClr val="1F74AD"/>
          </a:lnRef>
          <a:fillRef idx="0">
            <a:srgbClr val="1F74AD"/>
          </a:fillRef>
          <a:effectRef idx="0">
            <a:srgbClr val="1F74AD"/>
          </a:effectRef>
          <a:fontRef idx="minor">
            <a:srgbClr val="000000"/>
          </a:fontRef>
        </p:style>
      </p:cxnSp>
      <p:cxnSp>
        <p:nvCxnSpPr>
          <p:cNvPr id="42" name="Straight Connector 16"/>
          <p:cNvCxnSpPr/>
          <p:nvPr>
            <p:custDataLst>
              <p:tags r:id="rId14"/>
            </p:custDataLst>
          </p:nvPr>
        </p:nvCxnSpPr>
        <p:spPr>
          <a:xfrm flipH="1" flipV="1">
            <a:off x="6956425" y="2922270"/>
            <a:ext cx="9525" cy="1223963"/>
          </a:xfrm>
          <a:prstGeom prst="line">
            <a:avLst/>
          </a:prstGeom>
          <a:ln w="12700">
            <a:solidFill>
              <a:sysClr val="window" lastClr="FFFFFF">
                <a:lumMod val="65000"/>
              </a:sysClr>
            </a:solidFill>
            <a:headEnd type="none"/>
            <a:tailEnd type="oval"/>
          </a:ln>
        </p:spPr>
        <p:style>
          <a:lnRef idx="1">
            <a:srgbClr val="1F74AD"/>
          </a:lnRef>
          <a:fillRef idx="0">
            <a:srgbClr val="1F74AD"/>
          </a:fillRef>
          <a:effectRef idx="0">
            <a:srgbClr val="1F74AD"/>
          </a:effectRef>
          <a:fontRef idx="minor">
            <a:srgbClr val="000000"/>
          </a:fontRef>
        </p:style>
      </p:cxnSp>
      <p:cxnSp>
        <p:nvCxnSpPr>
          <p:cNvPr id="43" name="Straight Connector 17"/>
          <p:cNvCxnSpPr/>
          <p:nvPr>
            <p:custDataLst>
              <p:tags r:id="rId15"/>
            </p:custDataLst>
          </p:nvPr>
        </p:nvCxnSpPr>
        <p:spPr>
          <a:xfrm flipH="1">
            <a:off x="8786813" y="4497070"/>
            <a:ext cx="9525" cy="1223963"/>
          </a:xfrm>
          <a:prstGeom prst="line">
            <a:avLst/>
          </a:prstGeom>
          <a:ln w="12700">
            <a:solidFill>
              <a:sysClr val="window" lastClr="FFFFFF">
                <a:lumMod val="65000"/>
              </a:sysClr>
            </a:solidFill>
            <a:headEnd type="none"/>
            <a:tailEnd type="oval"/>
          </a:ln>
        </p:spPr>
        <p:style>
          <a:lnRef idx="1">
            <a:srgbClr val="1F74AD"/>
          </a:lnRef>
          <a:fillRef idx="0">
            <a:srgbClr val="1F74AD"/>
          </a:fillRef>
          <a:effectRef idx="0">
            <a:srgbClr val="1F74AD"/>
          </a:effectRef>
          <a:fontRef idx="minor">
            <a:srgbClr val="000000"/>
          </a:fontRef>
        </p:style>
      </p:cxnSp>
      <p:sp>
        <p:nvSpPr>
          <p:cNvPr id="47" name="TextBox 20"/>
          <p:cNvSpPr txBox="1"/>
          <p:nvPr>
            <p:custDataLst>
              <p:tags r:id="rId16"/>
            </p:custDataLst>
          </p:nvPr>
        </p:nvSpPr>
        <p:spPr>
          <a:xfrm>
            <a:off x="3524250" y="2677795"/>
            <a:ext cx="2430463" cy="423863"/>
          </a:xfrm>
          <a:prstGeom prst="rect">
            <a:avLst/>
          </a:prstGeom>
          <a:noFill/>
        </p:spPr>
        <p:txBody>
          <a:bodyPr wrap="square" lIns="90000" tIns="46800" rIns="90000" bIns="0" rtlCol="0" anchor="b" anchorCtr="0">
            <a:normAutofit/>
          </a:bodyPr>
          <a:p>
            <a:pPr>
              <a:lnSpc>
                <a:spcPct val="120000"/>
              </a:lnSpc>
            </a:pPr>
            <a:r>
              <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rPr>
              <a:t>2. 信托投资公司</a:t>
            </a:r>
            <a:endPar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endParaRPr>
          </a:p>
        </p:txBody>
      </p:sp>
      <p:sp>
        <p:nvSpPr>
          <p:cNvPr id="49" name="TextBox 24"/>
          <p:cNvSpPr txBox="1"/>
          <p:nvPr>
            <p:custDataLst>
              <p:tags r:id="rId17"/>
            </p:custDataLst>
          </p:nvPr>
        </p:nvSpPr>
        <p:spPr>
          <a:xfrm>
            <a:off x="7077075" y="2706370"/>
            <a:ext cx="2432050" cy="400050"/>
          </a:xfrm>
          <a:prstGeom prst="rect">
            <a:avLst/>
          </a:prstGeom>
          <a:noFill/>
        </p:spPr>
        <p:txBody>
          <a:bodyPr wrap="square" bIns="0" rtlCol="0">
            <a:normAutofit/>
          </a:bodyPr>
          <a:p>
            <a:pPr>
              <a:lnSpc>
                <a:spcPct val="120000"/>
              </a:lnSpc>
            </a:pPr>
            <a:r>
              <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rPr>
              <a:t>4. 金融租赁公司</a:t>
            </a:r>
            <a:endPar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endParaRPr>
          </a:p>
        </p:txBody>
      </p:sp>
      <p:sp>
        <p:nvSpPr>
          <p:cNvPr id="51" name="TextBox 26"/>
          <p:cNvSpPr txBox="1"/>
          <p:nvPr>
            <p:custDataLst>
              <p:tags r:id="rId18"/>
            </p:custDataLst>
          </p:nvPr>
        </p:nvSpPr>
        <p:spPr>
          <a:xfrm>
            <a:off x="5254625" y="5441633"/>
            <a:ext cx="2430463" cy="401638"/>
          </a:xfrm>
          <a:prstGeom prst="rect">
            <a:avLst/>
          </a:prstGeom>
          <a:noFill/>
        </p:spPr>
        <p:txBody>
          <a:bodyPr wrap="square" bIns="0" rtlCol="0">
            <a:normAutofit/>
          </a:bodyPr>
          <a:p>
            <a:pPr>
              <a:lnSpc>
                <a:spcPct val="120000"/>
              </a:lnSpc>
            </a:pPr>
            <a:r>
              <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rPr>
              <a:t>3. 信用合作社</a:t>
            </a:r>
            <a:endPar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endParaRPr>
          </a:p>
        </p:txBody>
      </p:sp>
      <p:grpSp>
        <p:nvGrpSpPr>
          <p:cNvPr id="52" name="Group 31"/>
          <p:cNvGrpSpPr/>
          <p:nvPr>
            <p:custDataLst>
              <p:tags r:id="rId19"/>
            </p:custDataLst>
          </p:nvPr>
        </p:nvGrpSpPr>
        <p:grpSpPr>
          <a:xfrm>
            <a:off x="2008028" y="3333025"/>
            <a:ext cx="469268" cy="469263"/>
            <a:chOff x="2005013" y="1077913"/>
            <a:chExt cx="688975" cy="688975"/>
          </a:xfrm>
          <a:solidFill>
            <a:srgbClr val="1F74AD"/>
          </a:solidFill>
        </p:grpSpPr>
        <p:sp>
          <p:nvSpPr>
            <p:cNvPr id="53" name="Freeform 5"/>
            <p:cNvSpPr>
              <a:spLocks noEditPoints="1"/>
            </p:cNvSpPr>
            <p:nvPr/>
          </p:nvSpPr>
          <p:spPr bwMode="auto">
            <a:xfrm>
              <a:off x="2005013" y="1077913"/>
              <a:ext cx="688975" cy="688975"/>
            </a:xfrm>
            <a:custGeom>
              <a:avLst/>
              <a:gdLst>
                <a:gd name="T0" fmla="*/ 8083 w 16058"/>
                <a:gd name="T1" fmla="*/ 10645 h 16058"/>
                <a:gd name="T2" fmla="*/ 6322 w 16058"/>
                <a:gd name="T3" fmla="*/ 9396 h 16058"/>
                <a:gd name="T4" fmla="*/ 5244 w 16058"/>
                <a:gd name="T5" fmla="*/ 7514 h 16058"/>
                <a:gd name="T6" fmla="*/ 5076 w 16058"/>
                <a:gd name="T7" fmla="*/ 5258 h 16058"/>
                <a:gd name="T8" fmla="*/ 5875 w 16058"/>
                <a:gd name="T9" fmla="*/ 3217 h 16058"/>
                <a:gd name="T10" fmla="*/ 7435 w 16058"/>
                <a:gd name="T11" fmla="*/ 1730 h 16058"/>
                <a:gd name="T12" fmla="*/ 9523 w 16058"/>
                <a:gd name="T13" fmla="*/ 1030 h 16058"/>
                <a:gd name="T14" fmla="*/ 11761 w 16058"/>
                <a:gd name="T15" fmla="*/ 1308 h 16058"/>
                <a:gd name="T16" fmla="*/ 13584 w 16058"/>
                <a:gd name="T17" fmla="*/ 2474 h 16058"/>
                <a:gd name="T18" fmla="*/ 14750 w 16058"/>
                <a:gd name="T19" fmla="*/ 4297 h 16058"/>
                <a:gd name="T20" fmla="*/ 15028 w 16058"/>
                <a:gd name="T21" fmla="*/ 6535 h 16058"/>
                <a:gd name="T22" fmla="*/ 14328 w 16058"/>
                <a:gd name="T23" fmla="*/ 8624 h 16058"/>
                <a:gd name="T24" fmla="*/ 12841 w 16058"/>
                <a:gd name="T25" fmla="*/ 10183 h 16058"/>
                <a:gd name="T26" fmla="*/ 10800 w 16058"/>
                <a:gd name="T27" fmla="*/ 10982 h 16058"/>
                <a:gd name="T28" fmla="*/ 2326 w 16058"/>
                <a:gd name="T29" fmla="*/ 14973 h 16058"/>
                <a:gd name="T30" fmla="*/ 2162 w 16058"/>
                <a:gd name="T31" fmla="*/ 15080 h 16058"/>
                <a:gd name="T32" fmla="*/ 1975 w 16058"/>
                <a:gd name="T33" fmla="*/ 15148 h 16058"/>
                <a:gd name="T34" fmla="*/ 1771 w 16058"/>
                <a:gd name="T35" fmla="*/ 15172 h 16058"/>
                <a:gd name="T36" fmla="*/ 1387 w 16058"/>
                <a:gd name="T37" fmla="*/ 15084 h 16058"/>
                <a:gd name="T38" fmla="*/ 1088 w 16058"/>
                <a:gd name="T39" fmla="*/ 14850 h 16058"/>
                <a:gd name="T40" fmla="*/ 913 w 16058"/>
                <a:gd name="T41" fmla="*/ 14508 h 16058"/>
                <a:gd name="T42" fmla="*/ 890 w 16058"/>
                <a:gd name="T43" fmla="*/ 14194 h 16058"/>
                <a:gd name="T44" fmla="*/ 935 w 16058"/>
                <a:gd name="T45" fmla="*/ 13998 h 16058"/>
                <a:gd name="T46" fmla="*/ 1021 w 16058"/>
                <a:gd name="T47" fmla="*/ 13820 h 16058"/>
                <a:gd name="T48" fmla="*/ 1142 w 16058"/>
                <a:gd name="T49" fmla="*/ 13667 h 16058"/>
                <a:gd name="T50" fmla="*/ 5408 w 16058"/>
                <a:gd name="T51" fmla="*/ 9863 h 16058"/>
                <a:gd name="T52" fmla="*/ 5742 w 16058"/>
                <a:gd name="T53" fmla="*/ 10234 h 16058"/>
                <a:gd name="T54" fmla="*/ 6106 w 16058"/>
                <a:gd name="T55" fmla="*/ 10575 h 16058"/>
                <a:gd name="T56" fmla="*/ 2407 w 16058"/>
                <a:gd name="T57" fmla="*/ 14900 h 16058"/>
                <a:gd name="T58" fmla="*/ 7693 w 16058"/>
                <a:gd name="T59" fmla="*/ 474 h 16058"/>
                <a:gd name="T60" fmla="*/ 5579 w 16058"/>
                <a:gd name="T61" fmla="*/ 1973 h 16058"/>
                <a:gd name="T62" fmla="*/ 4285 w 16058"/>
                <a:gd name="T63" fmla="*/ 4231 h 16058"/>
                <a:gd name="T64" fmla="*/ 4022 w 16058"/>
                <a:gd name="T65" fmla="*/ 6306 h 16058"/>
                <a:gd name="T66" fmla="*/ 4119 w 16058"/>
                <a:gd name="T67" fmla="*/ 7138 h 16058"/>
                <a:gd name="T68" fmla="*/ 4326 w 16058"/>
                <a:gd name="T69" fmla="*/ 7930 h 16058"/>
                <a:gd name="T70" fmla="*/ 4634 w 16058"/>
                <a:gd name="T71" fmla="*/ 8676 h 16058"/>
                <a:gd name="T72" fmla="*/ 386 w 16058"/>
                <a:gd name="T73" fmla="*/ 13185 h 16058"/>
                <a:gd name="T74" fmla="*/ 179 w 16058"/>
                <a:gd name="T75" fmla="*/ 13512 h 16058"/>
                <a:gd name="T76" fmla="*/ 46 w 16058"/>
                <a:gd name="T77" fmla="*/ 13883 h 16058"/>
                <a:gd name="T78" fmla="*/ 0 w 16058"/>
                <a:gd name="T79" fmla="*/ 14287 h 16058"/>
                <a:gd name="T80" fmla="*/ 175 w 16058"/>
                <a:gd name="T81" fmla="*/ 15054 h 16058"/>
                <a:gd name="T82" fmla="*/ 644 w 16058"/>
                <a:gd name="T83" fmla="*/ 15654 h 16058"/>
                <a:gd name="T84" fmla="*/ 1329 w 16058"/>
                <a:gd name="T85" fmla="*/ 16002 h 16058"/>
                <a:gd name="T86" fmla="*/ 1954 w 16058"/>
                <a:gd name="T87" fmla="*/ 16049 h 16058"/>
                <a:gd name="T88" fmla="*/ 2344 w 16058"/>
                <a:gd name="T89" fmla="*/ 15963 h 16058"/>
                <a:gd name="T90" fmla="*/ 2698 w 16058"/>
                <a:gd name="T91" fmla="*/ 15795 h 16058"/>
                <a:gd name="T92" fmla="*/ 3003 w 16058"/>
                <a:gd name="T93" fmla="*/ 15557 h 16058"/>
                <a:gd name="T94" fmla="*/ 7703 w 16058"/>
                <a:gd name="T95" fmla="*/ 11572 h 16058"/>
                <a:gd name="T96" fmla="*/ 8472 w 16058"/>
                <a:gd name="T97" fmla="*/ 11837 h 16058"/>
                <a:gd name="T98" fmla="*/ 9285 w 16058"/>
                <a:gd name="T99" fmla="*/ 11996 h 16058"/>
                <a:gd name="T100" fmla="*/ 10346 w 16058"/>
                <a:gd name="T101" fmla="*/ 12035 h 16058"/>
                <a:gd name="T102" fmla="*/ 12907 w 16058"/>
                <a:gd name="T103" fmla="*/ 11317 h 16058"/>
                <a:gd name="T104" fmla="*/ 14862 w 16058"/>
                <a:gd name="T105" fmla="*/ 9625 h 16058"/>
                <a:gd name="T106" fmla="*/ 15936 w 16058"/>
                <a:gd name="T107" fmla="*/ 7235 h 16058"/>
                <a:gd name="T108" fmla="*/ 15868 w 16058"/>
                <a:gd name="T109" fmla="*/ 4517 h 16058"/>
                <a:gd name="T110" fmla="*/ 14683 w 16058"/>
                <a:gd name="T111" fmla="*/ 2191 h 16058"/>
                <a:gd name="T112" fmla="*/ 12647 w 16058"/>
                <a:gd name="T113" fmla="*/ 594 h 16058"/>
                <a:gd name="T114" fmla="*/ 10036 w 16058"/>
                <a:gd name="T115" fmla="*/ 0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58" h="16058">
                  <a:moveTo>
                    <a:pt x="10036" y="11040"/>
                  </a:moveTo>
                  <a:lnTo>
                    <a:pt x="9778" y="11034"/>
                  </a:lnTo>
                  <a:lnTo>
                    <a:pt x="9523" y="11014"/>
                  </a:lnTo>
                  <a:lnTo>
                    <a:pt x="9272" y="10982"/>
                  </a:lnTo>
                  <a:lnTo>
                    <a:pt x="9025" y="10938"/>
                  </a:lnTo>
                  <a:lnTo>
                    <a:pt x="8783" y="10882"/>
                  </a:lnTo>
                  <a:lnTo>
                    <a:pt x="8544" y="10814"/>
                  </a:lnTo>
                  <a:lnTo>
                    <a:pt x="8311" y="10736"/>
                  </a:lnTo>
                  <a:lnTo>
                    <a:pt x="8083" y="10645"/>
                  </a:lnTo>
                  <a:lnTo>
                    <a:pt x="7860" y="10545"/>
                  </a:lnTo>
                  <a:lnTo>
                    <a:pt x="7645" y="10434"/>
                  </a:lnTo>
                  <a:lnTo>
                    <a:pt x="7435" y="10313"/>
                  </a:lnTo>
                  <a:lnTo>
                    <a:pt x="7231" y="10183"/>
                  </a:lnTo>
                  <a:lnTo>
                    <a:pt x="7034" y="10043"/>
                  </a:lnTo>
                  <a:lnTo>
                    <a:pt x="6845" y="9894"/>
                  </a:lnTo>
                  <a:lnTo>
                    <a:pt x="6662" y="9736"/>
                  </a:lnTo>
                  <a:lnTo>
                    <a:pt x="6488" y="9570"/>
                  </a:lnTo>
                  <a:lnTo>
                    <a:pt x="6322" y="9396"/>
                  </a:lnTo>
                  <a:lnTo>
                    <a:pt x="6164" y="9213"/>
                  </a:lnTo>
                  <a:lnTo>
                    <a:pt x="6015" y="9024"/>
                  </a:lnTo>
                  <a:lnTo>
                    <a:pt x="5875" y="8827"/>
                  </a:lnTo>
                  <a:lnTo>
                    <a:pt x="5745" y="8624"/>
                  </a:lnTo>
                  <a:lnTo>
                    <a:pt x="5624" y="8413"/>
                  </a:lnTo>
                  <a:lnTo>
                    <a:pt x="5513" y="8198"/>
                  </a:lnTo>
                  <a:lnTo>
                    <a:pt x="5413" y="7975"/>
                  </a:lnTo>
                  <a:lnTo>
                    <a:pt x="5322" y="7747"/>
                  </a:lnTo>
                  <a:lnTo>
                    <a:pt x="5244" y="7514"/>
                  </a:lnTo>
                  <a:lnTo>
                    <a:pt x="5176" y="7275"/>
                  </a:lnTo>
                  <a:lnTo>
                    <a:pt x="5120" y="7033"/>
                  </a:lnTo>
                  <a:lnTo>
                    <a:pt x="5076" y="6786"/>
                  </a:lnTo>
                  <a:lnTo>
                    <a:pt x="5044" y="6535"/>
                  </a:lnTo>
                  <a:lnTo>
                    <a:pt x="5025" y="6280"/>
                  </a:lnTo>
                  <a:lnTo>
                    <a:pt x="5018" y="6022"/>
                  </a:lnTo>
                  <a:lnTo>
                    <a:pt x="5025" y="5764"/>
                  </a:lnTo>
                  <a:lnTo>
                    <a:pt x="5044" y="5509"/>
                  </a:lnTo>
                  <a:lnTo>
                    <a:pt x="5076" y="5258"/>
                  </a:lnTo>
                  <a:lnTo>
                    <a:pt x="5120" y="5011"/>
                  </a:lnTo>
                  <a:lnTo>
                    <a:pt x="5176" y="4768"/>
                  </a:lnTo>
                  <a:lnTo>
                    <a:pt x="5244" y="4529"/>
                  </a:lnTo>
                  <a:lnTo>
                    <a:pt x="5322" y="4297"/>
                  </a:lnTo>
                  <a:lnTo>
                    <a:pt x="5413" y="4069"/>
                  </a:lnTo>
                  <a:lnTo>
                    <a:pt x="5513" y="3846"/>
                  </a:lnTo>
                  <a:lnTo>
                    <a:pt x="5624" y="3630"/>
                  </a:lnTo>
                  <a:lnTo>
                    <a:pt x="5745" y="3420"/>
                  </a:lnTo>
                  <a:lnTo>
                    <a:pt x="5875" y="3217"/>
                  </a:lnTo>
                  <a:lnTo>
                    <a:pt x="6015" y="3020"/>
                  </a:lnTo>
                  <a:lnTo>
                    <a:pt x="6164" y="2830"/>
                  </a:lnTo>
                  <a:lnTo>
                    <a:pt x="6322" y="2648"/>
                  </a:lnTo>
                  <a:lnTo>
                    <a:pt x="6488" y="2474"/>
                  </a:lnTo>
                  <a:lnTo>
                    <a:pt x="6662" y="2307"/>
                  </a:lnTo>
                  <a:lnTo>
                    <a:pt x="6845" y="2150"/>
                  </a:lnTo>
                  <a:lnTo>
                    <a:pt x="7034" y="2000"/>
                  </a:lnTo>
                  <a:lnTo>
                    <a:pt x="7231" y="1861"/>
                  </a:lnTo>
                  <a:lnTo>
                    <a:pt x="7435" y="1730"/>
                  </a:lnTo>
                  <a:lnTo>
                    <a:pt x="7645" y="1610"/>
                  </a:lnTo>
                  <a:lnTo>
                    <a:pt x="7860" y="1498"/>
                  </a:lnTo>
                  <a:lnTo>
                    <a:pt x="8083" y="1398"/>
                  </a:lnTo>
                  <a:lnTo>
                    <a:pt x="8311" y="1308"/>
                  </a:lnTo>
                  <a:lnTo>
                    <a:pt x="8544" y="1229"/>
                  </a:lnTo>
                  <a:lnTo>
                    <a:pt x="8783" y="1161"/>
                  </a:lnTo>
                  <a:lnTo>
                    <a:pt x="9025" y="1106"/>
                  </a:lnTo>
                  <a:lnTo>
                    <a:pt x="9272" y="1062"/>
                  </a:lnTo>
                  <a:lnTo>
                    <a:pt x="9523" y="1030"/>
                  </a:lnTo>
                  <a:lnTo>
                    <a:pt x="9778" y="1010"/>
                  </a:lnTo>
                  <a:lnTo>
                    <a:pt x="10036" y="1004"/>
                  </a:lnTo>
                  <a:lnTo>
                    <a:pt x="10294" y="1010"/>
                  </a:lnTo>
                  <a:lnTo>
                    <a:pt x="10549" y="1030"/>
                  </a:lnTo>
                  <a:lnTo>
                    <a:pt x="10800" y="1062"/>
                  </a:lnTo>
                  <a:lnTo>
                    <a:pt x="11048" y="1106"/>
                  </a:lnTo>
                  <a:lnTo>
                    <a:pt x="11291" y="1161"/>
                  </a:lnTo>
                  <a:lnTo>
                    <a:pt x="11529" y="1229"/>
                  </a:lnTo>
                  <a:lnTo>
                    <a:pt x="11761" y="1308"/>
                  </a:lnTo>
                  <a:lnTo>
                    <a:pt x="11989" y="1398"/>
                  </a:lnTo>
                  <a:lnTo>
                    <a:pt x="12212" y="1498"/>
                  </a:lnTo>
                  <a:lnTo>
                    <a:pt x="12428" y="1610"/>
                  </a:lnTo>
                  <a:lnTo>
                    <a:pt x="12639" y="1730"/>
                  </a:lnTo>
                  <a:lnTo>
                    <a:pt x="12841" y="1861"/>
                  </a:lnTo>
                  <a:lnTo>
                    <a:pt x="13038" y="2000"/>
                  </a:lnTo>
                  <a:lnTo>
                    <a:pt x="13228" y="2150"/>
                  </a:lnTo>
                  <a:lnTo>
                    <a:pt x="13410" y="2307"/>
                  </a:lnTo>
                  <a:lnTo>
                    <a:pt x="13584" y="2474"/>
                  </a:lnTo>
                  <a:lnTo>
                    <a:pt x="13751" y="2648"/>
                  </a:lnTo>
                  <a:lnTo>
                    <a:pt x="13908" y="2830"/>
                  </a:lnTo>
                  <a:lnTo>
                    <a:pt x="14058" y="3020"/>
                  </a:lnTo>
                  <a:lnTo>
                    <a:pt x="14197" y="3217"/>
                  </a:lnTo>
                  <a:lnTo>
                    <a:pt x="14328" y="3420"/>
                  </a:lnTo>
                  <a:lnTo>
                    <a:pt x="14448" y="3630"/>
                  </a:lnTo>
                  <a:lnTo>
                    <a:pt x="14560" y="3846"/>
                  </a:lnTo>
                  <a:lnTo>
                    <a:pt x="14660" y="4069"/>
                  </a:lnTo>
                  <a:lnTo>
                    <a:pt x="14750" y="4297"/>
                  </a:lnTo>
                  <a:lnTo>
                    <a:pt x="14829" y="4529"/>
                  </a:lnTo>
                  <a:lnTo>
                    <a:pt x="14897" y="4768"/>
                  </a:lnTo>
                  <a:lnTo>
                    <a:pt x="14952" y="5011"/>
                  </a:lnTo>
                  <a:lnTo>
                    <a:pt x="14996" y="5258"/>
                  </a:lnTo>
                  <a:lnTo>
                    <a:pt x="15028" y="5509"/>
                  </a:lnTo>
                  <a:lnTo>
                    <a:pt x="15048" y="5764"/>
                  </a:lnTo>
                  <a:lnTo>
                    <a:pt x="15054" y="6022"/>
                  </a:lnTo>
                  <a:lnTo>
                    <a:pt x="15048" y="6280"/>
                  </a:lnTo>
                  <a:lnTo>
                    <a:pt x="15028" y="6535"/>
                  </a:lnTo>
                  <a:lnTo>
                    <a:pt x="14996" y="6786"/>
                  </a:lnTo>
                  <a:lnTo>
                    <a:pt x="14952" y="7033"/>
                  </a:lnTo>
                  <a:lnTo>
                    <a:pt x="14897" y="7275"/>
                  </a:lnTo>
                  <a:lnTo>
                    <a:pt x="14829" y="7514"/>
                  </a:lnTo>
                  <a:lnTo>
                    <a:pt x="14750" y="7747"/>
                  </a:lnTo>
                  <a:lnTo>
                    <a:pt x="14660" y="7975"/>
                  </a:lnTo>
                  <a:lnTo>
                    <a:pt x="14560" y="8198"/>
                  </a:lnTo>
                  <a:lnTo>
                    <a:pt x="14448" y="8413"/>
                  </a:lnTo>
                  <a:lnTo>
                    <a:pt x="14328" y="8624"/>
                  </a:lnTo>
                  <a:lnTo>
                    <a:pt x="14197" y="8827"/>
                  </a:lnTo>
                  <a:lnTo>
                    <a:pt x="14058" y="9024"/>
                  </a:lnTo>
                  <a:lnTo>
                    <a:pt x="13908" y="9213"/>
                  </a:lnTo>
                  <a:lnTo>
                    <a:pt x="13751" y="9396"/>
                  </a:lnTo>
                  <a:lnTo>
                    <a:pt x="13584" y="9570"/>
                  </a:lnTo>
                  <a:lnTo>
                    <a:pt x="13410" y="9736"/>
                  </a:lnTo>
                  <a:lnTo>
                    <a:pt x="13228" y="9894"/>
                  </a:lnTo>
                  <a:lnTo>
                    <a:pt x="13038" y="10043"/>
                  </a:lnTo>
                  <a:lnTo>
                    <a:pt x="12841" y="10183"/>
                  </a:lnTo>
                  <a:lnTo>
                    <a:pt x="12639" y="10313"/>
                  </a:lnTo>
                  <a:lnTo>
                    <a:pt x="12428" y="10434"/>
                  </a:lnTo>
                  <a:lnTo>
                    <a:pt x="12212" y="10545"/>
                  </a:lnTo>
                  <a:lnTo>
                    <a:pt x="11989" y="10645"/>
                  </a:lnTo>
                  <a:lnTo>
                    <a:pt x="11761" y="10736"/>
                  </a:lnTo>
                  <a:lnTo>
                    <a:pt x="11529" y="10814"/>
                  </a:lnTo>
                  <a:lnTo>
                    <a:pt x="11291" y="10882"/>
                  </a:lnTo>
                  <a:lnTo>
                    <a:pt x="11048" y="10938"/>
                  </a:lnTo>
                  <a:lnTo>
                    <a:pt x="10800" y="10982"/>
                  </a:lnTo>
                  <a:lnTo>
                    <a:pt x="10549" y="11014"/>
                  </a:lnTo>
                  <a:lnTo>
                    <a:pt x="10294" y="11034"/>
                  </a:lnTo>
                  <a:lnTo>
                    <a:pt x="10036" y="11040"/>
                  </a:lnTo>
                  <a:close/>
                  <a:moveTo>
                    <a:pt x="2407" y="14900"/>
                  </a:moveTo>
                  <a:lnTo>
                    <a:pt x="2391" y="14915"/>
                  </a:lnTo>
                  <a:lnTo>
                    <a:pt x="2376" y="14930"/>
                  </a:lnTo>
                  <a:lnTo>
                    <a:pt x="2360" y="14945"/>
                  </a:lnTo>
                  <a:lnTo>
                    <a:pt x="2342" y="14959"/>
                  </a:lnTo>
                  <a:lnTo>
                    <a:pt x="2326" y="14973"/>
                  </a:lnTo>
                  <a:lnTo>
                    <a:pt x="2309" y="14987"/>
                  </a:lnTo>
                  <a:lnTo>
                    <a:pt x="2291" y="15000"/>
                  </a:lnTo>
                  <a:lnTo>
                    <a:pt x="2274" y="15013"/>
                  </a:lnTo>
                  <a:lnTo>
                    <a:pt x="2256" y="15025"/>
                  </a:lnTo>
                  <a:lnTo>
                    <a:pt x="2238" y="15037"/>
                  </a:lnTo>
                  <a:lnTo>
                    <a:pt x="2219" y="15048"/>
                  </a:lnTo>
                  <a:lnTo>
                    <a:pt x="2200" y="15059"/>
                  </a:lnTo>
                  <a:lnTo>
                    <a:pt x="2181" y="15069"/>
                  </a:lnTo>
                  <a:lnTo>
                    <a:pt x="2162" y="15080"/>
                  </a:lnTo>
                  <a:lnTo>
                    <a:pt x="2142" y="15090"/>
                  </a:lnTo>
                  <a:lnTo>
                    <a:pt x="2122" y="15099"/>
                  </a:lnTo>
                  <a:lnTo>
                    <a:pt x="2102" y="15108"/>
                  </a:lnTo>
                  <a:lnTo>
                    <a:pt x="2081" y="15116"/>
                  </a:lnTo>
                  <a:lnTo>
                    <a:pt x="2060" y="15123"/>
                  </a:lnTo>
                  <a:lnTo>
                    <a:pt x="2039" y="15130"/>
                  </a:lnTo>
                  <a:lnTo>
                    <a:pt x="2018" y="15137"/>
                  </a:lnTo>
                  <a:lnTo>
                    <a:pt x="1996" y="15143"/>
                  </a:lnTo>
                  <a:lnTo>
                    <a:pt x="1975" y="15148"/>
                  </a:lnTo>
                  <a:lnTo>
                    <a:pt x="1953" y="15153"/>
                  </a:lnTo>
                  <a:lnTo>
                    <a:pt x="1931" y="15158"/>
                  </a:lnTo>
                  <a:lnTo>
                    <a:pt x="1909" y="15162"/>
                  </a:lnTo>
                  <a:lnTo>
                    <a:pt x="1886" y="15165"/>
                  </a:lnTo>
                  <a:lnTo>
                    <a:pt x="1864" y="15168"/>
                  </a:lnTo>
                  <a:lnTo>
                    <a:pt x="1841" y="15170"/>
                  </a:lnTo>
                  <a:lnTo>
                    <a:pt x="1818" y="15171"/>
                  </a:lnTo>
                  <a:lnTo>
                    <a:pt x="1794" y="15172"/>
                  </a:lnTo>
                  <a:lnTo>
                    <a:pt x="1771" y="15172"/>
                  </a:lnTo>
                  <a:lnTo>
                    <a:pt x="1725" y="15171"/>
                  </a:lnTo>
                  <a:lnTo>
                    <a:pt x="1680" y="15168"/>
                  </a:lnTo>
                  <a:lnTo>
                    <a:pt x="1636" y="15162"/>
                  </a:lnTo>
                  <a:lnTo>
                    <a:pt x="1593" y="15154"/>
                  </a:lnTo>
                  <a:lnTo>
                    <a:pt x="1550" y="15145"/>
                  </a:lnTo>
                  <a:lnTo>
                    <a:pt x="1507" y="15133"/>
                  </a:lnTo>
                  <a:lnTo>
                    <a:pt x="1466" y="15119"/>
                  </a:lnTo>
                  <a:lnTo>
                    <a:pt x="1426" y="15103"/>
                  </a:lnTo>
                  <a:lnTo>
                    <a:pt x="1387" y="15084"/>
                  </a:lnTo>
                  <a:lnTo>
                    <a:pt x="1349" y="15065"/>
                  </a:lnTo>
                  <a:lnTo>
                    <a:pt x="1312" y="15044"/>
                  </a:lnTo>
                  <a:lnTo>
                    <a:pt x="1276" y="15021"/>
                  </a:lnTo>
                  <a:lnTo>
                    <a:pt x="1241" y="14996"/>
                  </a:lnTo>
                  <a:lnTo>
                    <a:pt x="1208" y="14970"/>
                  </a:lnTo>
                  <a:lnTo>
                    <a:pt x="1176" y="14942"/>
                  </a:lnTo>
                  <a:lnTo>
                    <a:pt x="1145" y="14913"/>
                  </a:lnTo>
                  <a:lnTo>
                    <a:pt x="1116" y="14882"/>
                  </a:lnTo>
                  <a:lnTo>
                    <a:pt x="1088" y="14850"/>
                  </a:lnTo>
                  <a:lnTo>
                    <a:pt x="1062" y="14817"/>
                  </a:lnTo>
                  <a:lnTo>
                    <a:pt x="1037" y="14782"/>
                  </a:lnTo>
                  <a:lnTo>
                    <a:pt x="1014" y="14746"/>
                  </a:lnTo>
                  <a:lnTo>
                    <a:pt x="993" y="14709"/>
                  </a:lnTo>
                  <a:lnTo>
                    <a:pt x="974" y="14671"/>
                  </a:lnTo>
                  <a:lnTo>
                    <a:pt x="955" y="14632"/>
                  </a:lnTo>
                  <a:lnTo>
                    <a:pt x="939" y="14592"/>
                  </a:lnTo>
                  <a:lnTo>
                    <a:pt x="925" y="14551"/>
                  </a:lnTo>
                  <a:lnTo>
                    <a:pt x="913" y="14508"/>
                  </a:lnTo>
                  <a:lnTo>
                    <a:pt x="903" y="14465"/>
                  </a:lnTo>
                  <a:lnTo>
                    <a:pt x="896" y="14422"/>
                  </a:lnTo>
                  <a:lnTo>
                    <a:pt x="890" y="14378"/>
                  </a:lnTo>
                  <a:lnTo>
                    <a:pt x="887" y="14333"/>
                  </a:lnTo>
                  <a:lnTo>
                    <a:pt x="886" y="14287"/>
                  </a:lnTo>
                  <a:lnTo>
                    <a:pt x="886" y="14264"/>
                  </a:lnTo>
                  <a:lnTo>
                    <a:pt x="887" y="14240"/>
                  </a:lnTo>
                  <a:lnTo>
                    <a:pt x="888" y="14217"/>
                  </a:lnTo>
                  <a:lnTo>
                    <a:pt x="890" y="14194"/>
                  </a:lnTo>
                  <a:lnTo>
                    <a:pt x="893" y="14172"/>
                  </a:lnTo>
                  <a:lnTo>
                    <a:pt x="896" y="14149"/>
                  </a:lnTo>
                  <a:lnTo>
                    <a:pt x="900" y="14127"/>
                  </a:lnTo>
                  <a:lnTo>
                    <a:pt x="905" y="14105"/>
                  </a:lnTo>
                  <a:lnTo>
                    <a:pt x="910" y="14083"/>
                  </a:lnTo>
                  <a:lnTo>
                    <a:pt x="915" y="14062"/>
                  </a:lnTo>
                  <a:lnTo>
                    <a:pt x="921" y="14040"/>
                  </a:lnTo>
                  <a:lnTo>
                    <a:pt x="928" y="14019"/>
                  </a:lnTo>
                  <a:lnTo>
                    <a:pt x="935" y="13998"/>
                  </a:lnTo>
                  <a:lnTo>
                    <a:pt x="942" y="13977"/>
                  </a:lnTo>
                  <a:lnTo>
                    <a:pt x="950" y="13956"/>
                  </a:lnTo>
                  <a:lnTo>
                    <a:pt x="959" y="13936"/>
                  </a:lnTo>
                  <a:lnTo>
                    <a:pt x="968" y="13916"/>
                  </a:lnTo>
                  <a:lnTo>
                    <a:pt x="978" y="13896"/>
                  </a:lnTo>
                  <a:lnTo>
                    <a:pt x="988" y="13877"/>
                  </a:lnTo>
                  <a:lnTo>
                    <a:pt x="999" y="13858"/>
                  </a:lnTo>
                  <a:lnTo>
                    <a:pt x="1010" y="13839"/>
                  </a:lnTo>
                  <a:lnTo>
                    <a:pt x="1021" y="13820"/>
                  </a:lnTo>
                  <a:lnTo>
                    <a:pt x="1033" y="13802"/>
                  </a:lnTo>
                  <a:lnTo>
                    <a:pt x="1045" y="13784"/>
                  </a:lnTo>
                  <a:lnTo>
                    <a:pt x="1058" y="13767"/>
                  </a:lnTo>
                  <a:lnTo>
                    <a:pt x="1071" y="13749"/>
                  </a:lnTo>
                  <a:lnTo>
                    <a:pt x="1085" y="13732"/>
                  </a:lnTo>
                  <a:lnTo>
                    <a:pt x="1099" y="13716"/>
                  </a:lnTo>
                  <a:lnTo>
                    <a:pt x="1113" y="13698"/>
                  </a:lnTo>
                  <a:lnTo>
                    <a:pt x="1127" y="13682"/>
                  </a:lnTo>
                  <a:lnTo>
                    <a:pt x="1142" y="13667"/>
                  </a:lnTo>
                  <a:lnTo>
                    <a:pt x="1158" y="13651"/>
                  </a:lnTo>
                  <a:lnTo>
                    <a:pt x="1154" y="13647"/>
                  </a:lnTo>
                  <a:lnTo>
                    <a:pt x="5202" y="9601"/>
                  </a:lnTo>
                  <a:lnTo>
                    <a:pt x="5235" y="9645"/>
                  </a:lnTo>
                  <a:lnTo>
                    <a:pt x="5268" y="9689"/>
                  </a:lnTo>
                  <a:lnTo>
                    <a:pt x="5302" y="9733"/>
                  </a:lnTo>
                  <a:lnTo>
                    <a:pt x="5337" y="9776"/>
                  </a:lnTo>
                  <a:lnTo>
                    <a:pt x="5372" y="9819"/>
                  </a:lnTo>
                  <a:lnTo>
                    <a:pt x="5408" y="9863"/>
                  </a:lnTo>
                  <a:lnTo>
                    <a:pt x="5443" y="9906"/>
                  </a:lnTo>
                  <a:lnTo>
                    <a:pt x="5479" y="9948"/>
                  </a:lnTo>
                  <a:lnTo>
                    <a:pt x="5516" y="9989"/>
                  </a:lnTo>
                  <a:lnTo>
                    <a:pt x="5552" y="10031"/>
                  </a:lnTo>
                  <a:lnTo>
                    <a:pt x="5589" y="10072"/>
                  </a:lnTo>
                  <a:lnTo>
                    <a:pt x="5627" y="10114"/>
                  </a:lnTo>
                  <a:lnTo>
                    <a:pt x="5665" y="10154"/>
                  </a:lnTo>
                  <a:lnTo>
                    <a:pt x="5704" y="10194"/>
                  </a:lnTo>
                  <a:lnTo>
                    <a:pt x="5742" y="10234"/>
                  </a:lnTo>
                  <a:lnTo>
                    <a:pt x="5781" y="10273"/>
                  </a:lnTo>
                  <a:lnTo>
                    <a:pt x="5820" y="10312"/>
                  </a:lnTo>
                  <a:lnTo>
                    <a:pt x="5860" y="10350"/>
                  </a:lnTo>
                  <a:lnTo>
                    <a:pt x="5900" y="10390"/>
                  </a:lnTo>
                  <a:lnTo>
                    <a:pt x="5940" y="10427"/>
                  </a:lnTo>
                  <a:lnTo>
                    <a:pt x="5982" y="10465"/>
                  </a:lnTo>
                  <a:lnTo>
                    <a:pt x="6023" y="10502"/>
                  </a:lnTo>
                  <a:lnTo>
                    <a:pt x="6064" y="10539"/>
                  </a:lnTo>
                  <a:lnTo>
                    <a:pt x="6106" y="10575"/>
                  </a:lnTo>
                  <a:lnTo>
                    <a:pt x="6148" y="10611"/>
                  </a:lnTo>
                  <a:lnTo>
                    <a:pt x="6190" y="10647"/>
                  </a:lnTo>
                  <a:lnTo>
                    <a:pt x="6234" y="10683"/>
                  </a:lnTo>
                  <a:lnTo>
                    <a:pt x="6277" y="10718"/>
                  </a:lnTo>
                  <a:lnTo>
                    <a:pt x="6320" y="10752"/>
                  </a:lnTo>
                  <a:lnTo>
                    <a:pt x="6364" y="10786"/>
                  </a:lnTo>
                  <a:lnTo>
                    <a:pt x="6408" y="10820"/>
                  </a:lnTo>
                  <a:lnTo>
                    <a:pt x="6453" y="10854"/>
                  </a:lnTo>
                  <a:lnTo>
                    <a:pt x="2407" y="14900"/>
                  </a:lnTo>
                  <a:close/>
                  <a:moveTo>
                    <a:pt x="10036" y="0"/>
                  </a:moveTo>
                  <a:lnTo>
                    <a:pt x="9726" y="8"/>
                  </a:lnTo>
                  <a:lnTo>
                    <a:pt x="9421" y="31"/>
                  </a:lnTo>
                  <a:lnTo>
                    <a:pt x="9119" y="69"/>
                  </a:lnTo>
                  <a:lnTo>
                    <a:pt x="8823" y="122"/>
                  </a:lnTo>
                  <a:lnTo>
                    <a:pt x="8532" y="190"/>
                  </a:lnTo>
                  <a:lnTo>
                    <a:pt x="8246" y="271"/>
                  </a:lnTo>
                  <a:lnTo>
                    <a:pt x="7966" y="365"/>
                  </a:lnTo>
                  <a:lnTo>
                    <a:pt x="7693" y="474"/>
                  </a:lnTo>
                  <a:lnTo>
                    <a:pt x="7426" y="594"/>
                  </a:lnTo>
                  <a:lnTo>
                    <a:pt x="7166" y="727"/>
                  </a:lnTo>
                  <a:lnTo>
                    <a:pt x="6914" y="872"/>
                  </a:lnTo>
                  <a:lnTo>
                    <a:pt x="6669" y="1029"/>
                  </a:lnTo>
                  <a:lnTo>
                    <a:pt x="6433" y="1196"/>
                  </a:lnTo>
                  <a:lnTo>
                    <a:pt x="6206" y="1375"/>
                  </a:lnTo>
                  <a:lnTo>
                    <a:pt x="5988" y="1565"/>
                  </a:lnTo>
                  <a:lnTo>
                    <a:pt x="5778" y="1763"/>
                  </a:lnTo>
                  <a:lnTo>
                    <a:pt x="5579" y="1973"/>
                  </a:lnTo>
                  <a:lnTo>
                    <a:pt x="5389" y="2191"/>
                  </a:lnTo>
                  <a:lnTo>
                    <a:pt x="5211" y="2419"/>
                  </a:lnTo>
                  <a:lnTo>
                    <a:pt x="5043" y="2655"/>
                  </a:lnTo>
                  <a:lnTo>
                    <a:pt x="4887" y="2899"/>
                  </a:lnTo>
                  <a:lnTo>
                    <a:pt x="4741" y="3151"/>
                  </a:lnTo>
                  <a:lnTo>
                    <a:pt x="4609" y="3411"/>
                  </a:lnTo>
                  <a:lnTo>
                    <a:pt x="4488" y="3678"/>
                  </a:lnTo>
                  <a:lnTo>
                    <a:pt x="4380" y="3951"/>
                  </a:lnTo>
                  <a:lnTo>
                    <a:pt x="4285" y="4231"/>
                  </a:lnTo>
                  <a:lnTo>
                    <a:pt x="4204" y="4517"/>
                  </a:lnTo>
                  <a:lnTo>
                    <a:pt x="4137" y="4808"/>
                  </a:lnTo>
                  <a:lnTo>
                    <a:pt x="4084" y="5104"/>
                  </a:lnTo>
                  <a:lnTo>
                    <a:pt x="4046" y="5407"/>
                  </a:lnTo>
                  <a:lnTo>
                    <a:pt x="4023" y="5712"/>
                  </a:lnTo>
                  <a:lnTo>
                    <a:pt x="4015" y="6022"/>
                  </a:lnTo>
                  <a:lnTo>
                    <a:pt x="4016" y="6117"/>
                  </a:lnTo>
                  <a:lnTo>
                    <a:pt x="4018" y="6211"/>
                  </a:lnTo>
                  <a:lnTo>
                    <a:pt x="4022" y="6306"/>
                  </a:lnTo>
                  <a:lnTo>
                    <a:pt x="4027" y="6400"/>
                  </a:lnTo>
                  <a:lnTo>
                    <a:pt x="4033" y="6493"/>
                  </a:lnTo>
                  <a:lnTo>
                    <a:pt x="4041" y="6587"/>
                  </a:lnTo>
                  <a:lnTo>
                    <a:pt x="4051" y="6680"/>
                  </a:lnTo>
                  <a:lnTo>
                    <a:pt x="4062" y="6772"/>
                  </a:lnTo>
                  <a:lnTo>
                    <a:pt x="4074" y="6864"/>
                  </a:lnTo>
                  <a:lnTo>
                    <a:pt x="4087" y="6956"/>
                  </a:lnTo>
                  <a:lnTo>
                    <a:pt x="4102" y="7046"/>
                  </a:lnTo>
                  <a:lnTo>
                    <a:pt x="4119" y="7138"/>
                  </a:lnTo>
                  <a:lnTo>
                    <a:pt x="4136" y="7227"/>
                  </a:lnTo>
                  <a:lnTo>
                    <a:pt x="4155" y="7317"/>
                  </a:lnTo>
                  <a:lnTo>
                    <a:pt x="4176" y="7406"/>
                  </a:lnTo>
                  <a:lnTo>
                    <a:pt x="4197" y="7495"/>
                  </a:lnTo>
                  <a:lnTo>
                    <a:pt x="4220" y="7583"/>
                  </a:lnTo>
                  <a:lnTo>
                    <a:pt x="4244" y="7671"/>
                  </a:lnTo>
                  <a:lnTo>
                    <a:pt x="4270" y="7758"/>
                  </a:lnTo>
                  <a:lnTo>
                    <a:pt x="4298" y="7844"/>
                  </a:lnTo>
                  <a:lnTo>
                    <a:pt x="4326" y="7930"/>
                  </a:lnTo>
                  <a:lnTo>
                    <a:pt x="4355" y="8015"/>
                  </a:lnTo>
                  <a:lnTo>
                    <a:pt x="4386" y="8100"/>
                  </a:lnTo>
                  <a:lnTo>
                    <a:pt x="4417" y="8185"/>
                  </a:lnTo>
                  <a:lnTo>
                    <a:pt x="4450" y="8268"/>
                  </a:lnTo>
                  <a:lnTo>
                    <a:pt x="4484" y="8351"/>
                  </a:lnTo>
                  <a:lnTo>
                    <a:pt x="4520" y="8433"/>
                  </a:lnTo>
                  <a:lnTo>
                    <a:pt x="4556" y="8515"/>
                  </a:lnTo>
                  <a:lnTo>
                    <a:pt x="4595" y="8596"/>
                  </a:lnTo>
                  <a:lnTo>
                    <a:pt x="4634" y="8676"/>
                  </a:lnTo>
                  <a:lnTo>
                    <a:pt x="4673" y="8757"/>
                  </a:lnTo>
                  <a:lnTo>
                    <a:pt x="4715" y="8835"/>
                  </a:lnTo>
                  <a:lnTo>
                    <a:pt x="528" y="13021"/>
                  </a:lnTo>
                  <a:lnTo>
                    <a:pt x="531" y="13025"/>
                  </a:lnTo>
                  <a:lnTo>
                    <a:pt x="501" y="13055"/>
                  </a:lnTo>
                  <a:lnTo>
                    <a:pt x="471" y="13086"/>
                  </a:lnTo>
                  <a:lnTo>
                    <a:pt x="443" y="13118"/>
                  </a:lnTo>
                  <a:lnTo>
                    <a:pt x="414" y="13152"/>
                  </a:lnTo>
                  <a:lnTo>
                    <a:pt x="386" y="13185"/>
                  </a:lnTo>
                  <a:lnTo>
                    <a:pt x="360" y="13219"/>
                  </a:lnTo>
                  <a:lnTo>
                    <a:pt x="335" y="13253"/>
                  </a:lnTo>
                  <a:lnTo>
                    <a:pt x="310" y="13288"/>
                  </a:lnTo>
                  <a:lnTo>
                    <a:pt x="286" y="13324"/>
                  </a:lnTo>
                  <a:lnTo>
                    <a:pt x="263" y="13360"/>
                  </a:lnTo>
                  <a:lnTo>
                    <a:pt x="241" y="13397"/>
                  </a:lnTo>
                  <a:lnTo>
                    <a:pt x="219" y="13436"/>
                  </a:lnTo>
                  <a:lnTo>
                    <a:pt x="199" y="13474"/>
                  </a:lnTo>
                  <a:lnTo>
                    <a:pt x="179" y="13512"/>
                  </a:lnTo>
                  <a:lnTo>
                    <a:pt x="161" y="13551"/>
                  </a:lnTo>
                  <a:lnTo>
                    <a:pt x="143" y="13591"/>
                  </a:lnTo>
                  <a:lnTo>
                    <a:pt x="126" y="13631"/>
                  </a:lnTo>
                  <a:lnTo>
                    <a:pt x="110" y="13672"/>
                  </a:lnTo>
                  <a:lnTo>
                    <a:pt x="95" y="13714"/>
                  </a:lnTo>
                  <a:lnTo>
                    <a:pt x="81" y="13755"/>
                  </a:lnTo>
                  <a:lnTo>
                    <a:pt x="69" y="13797"/>
                  </a:lnTo>
                  <a:lnTo>
                    <a:pt x="57" y="13840"/>
                  </a:lnTo>
                  <a:lnTo>
                    <a:pt x="46" y="13883"/>
                  </a:lnTo>
                  <a:lnTo>
                    <a:pt x="37" y="13926"/>
                  </a:lnTo>
                  <a:lnTo>
                    <a:pt x="28" y="13970"/>
                  </a:lnTo>
                  <a:lnTo>
                    <a:pt x="21" y="14015"/>
                  </a:lnTo>
                  <a:lnTo>
                    <a:pt x="15" y="14059"/>
                  </a:lnTo>
                  <a:lnTo>
                    <a:pt x="9" y="14104"/>
                  </a:lnTo>
                  <a:lnTo>
                    <a:pt x="5" y="14149"/>
                  </a:lnTo>
                  <a:lnTo>
                    <a:pt x="2" y="14195"/>
                  </a:lnTo>
                  <a:lnTo>
                    <a:pt x="1" y="14240"/>
                  </a:lnTo>
                  <a:lnTo>
                    <a:pt x="0" y="14287"/>
                  </a:lnTo>
                  <a:lnTo>
                    <a:pt x="2" y="14378"/>
                  </a:lnTo>
                  <a:lnTo>
                    <a:pt x="9" y="14468"/>
                  </a:lnTo>
                  <a:lnTo>
                    <a:pt x="20" y="14557"/>
                  </a:lnTo>
                  <a:lnTo>
                    <a:pt x="36" y="14644"/>
                  </a:lnTo>
                  <a:lnTo>
                    <a:pt x="56" y="14729"/>
                  </a:lnTo>
                  <a:lnTo>
                    <a:pt x="79" y="14814"/>
                  </a:lnTo>
                  <a:lnTo>
                    <a:pt x="107" y="14896"/>
                  </a:lnTo>
                  <a:lnTo>
                    <a:pt x="140" y="14976"/>
                  </a:lnTo>
                  <a:lnTo>
                    <a:pt x="175" y="15054"/>
                  </a:lnTo>
                  <a:lnTo>
                    <a:pt x="214" y="15132"/>
                  </a:lnTo>
                  <a:lnTo>
                    <a:pt x="256" y="15205"/>
                  </a:lnTo>
                  <a:lnTo>
                    <a:pt x="302" y="15277"/>
                  </a:lnTo>
                  <a:lnTo>
                    <a:pt x="352" y="15346"/>
                  </a:lnTo>
                  <a:lnTo>
                    <a:pt x="404" y="15414"/>
                  </a:lnTo>
                  <a:lnTo>
                    <a:pt x="460" y="15478"/>
                  </a:lnTo>
                  <a:lnTo>
                    <a:pt x="519" y="15539"/>
                  </a:lnTo>
                  <a:lnTo>
                    <a:pt x="580" y="15598"/>
                  </a:lnTo>
                  <a:lnTo>
                    <a:pt x="644" y="15654"/>
                  </a:lnTo>
                  <a:lnTo>
                    <a:pt x="712" y="15706"/>
                  </a:lnTo>
                  <a:lnTo>
                    <a:pt x="781" y="15756"/>
                  </a:lnTo>
                  <a:lnTo>
                    <a:pt x="853" y="15801"/>
                  </a:lnTo>
                  <a:lnTo>
                    <a:pt x="926" y="15844"/>
                  </a:lnTo>
                  <a:lnTo>
                    <a:pt x="1004" y="15883"/>
                  </a:lnTo>
                  <a:lnTo>
                    <a:pt x="1082" y="15918"/>
                  </a:lnTo>
                  <a:lnTo>
                    <a:pt x="1162" y="15951"/>
                  </a:lnTo>
                  <a:lnTo>
                    <a:pt x="1244" y="15979"/>
                  </a:lnTo>
                  <a:lnTo>
                    <a:pt x="1329" y="16002"/>
                  </a:lnTo>
                  <a:lnTo>
                    <a:pt x="1414" y="16022"/>
                  </a:lnTo>
                  <a:lnTo>
                    <a:pt x="1501" y="16038"/>
                  </a:lnTo>
                  <a:lnTo>
                    <a:pt x="1590" y="16049"/>
                  </a:lnTo>
                  <a:lnTo>
                    <a:pt x="1680" y="16056"/>
                  </a:lnTo>
                  <a:lnTo>
                    <a:pt x="1771" y="16058"/>
                  </a:lnTo>
                  <a:lnTo>
                    <a:pt x="1818" y="16057"/>
                  </a:lnTo>
                  <a:lnTo>
                    <a:pt x="1863" y="16056"/>
                  </a:lnTo>
                  <a:lnTo>
                    <a:pt x="1909" y="16053"/>
                  </a:lnTo>
                  <a:lnTo>
                    <a:pt x="1954" y="16049"/>
                  </a:lnTo>
                  <a:lnTo>
                    <a:pt x="1999" y="16043"/>
                  </a:lnTo>
                  <a:lnTo>
                    <a:pt x="2043" y="16037"/>
                  </a:lnTo>
                  <a:lnTo>
                    <a:pt x="2088" y="16030"/>
                  </a:lnTo>
                  <a:lnTo>
                    <a:pt x="2132" y="16021"/>
                  </a:lnTo>
                  <a:lnTo>
                    <a:pt x="2175" y="16012"/>
                  </a:lnTo>
                  <a:lnTo>
                    <a:pt x="2218" y="16001"/>
                  </a:lnTo>
                  <a:lnTo>
                    <a:pt x="2261" y="15989"/>
                  </a:lnTo>
                  <a:lnTo>
                    <a:pt x="2302" y="15977"/>
                  </a:lnTo>
                  <a:lnTo>
                    <a:pt x="2344" y="15963"/>
                  </a:lnTo>
                  <a:lnTo>
                    <a:pt x="2386" y="15948"/>
                  </a:lnTo>
                  <a:lnTo>
                    <a:pt x="2427" y="15932"/>
                  </a:lnTo>
                  <a:lnTo>
                    <a:pt x="2467" y="15915"/>
                  </a:lnTo>
                  <a:lnTo>
                    <a:pt x="2507" y="15897"/>
                  </a:lnTo>
                  <a:lnTo>
                    <a:pt x="2546" y="15878"/>
                  </a:lnTo>
                  <a:lnTo>
                    <a:pt x="2584" y="15859"/>
                  </a:lnTo>
                  <a:lnTo>
                    <a:pt x="2622" y="15839"/>
                  </a:lnTo>
                  <a:lnTo>
                    <a:pt x="2661" y="15817"/>
                  </a:lnTo>
                  <a:lnTo>
                    <a:pt x="2698" y="15795"/>
                  </a:lnTo>
                  <a:lnTo>
                    <a:pt x="2734" y="15772"/>
                  </a:lnTo>
                  <a:lnTo>
                    <a:pt x="2770" y="15748"/>
                  </a:lnTo>
                  <a:lnTo>
                    <a:pt x="2805" y="15723"/>
                  </a:lnTo>
                  <a:lnTo>
                    <a:pt x="2839" y="15698"/>
                  </a:lnTo>
                  <a:lnTo>
                    <a:pt x="2873" y="15671"/>
                  </a:lnTo>
                  <a:lnTo>
                    <a:pt x="2906" y="15644"/>
                  </a:lnTo>
                  <a:lnTo>
                    <a:pt x="2940" y="15615"/>
                  </a:lnTo>
                  <a:lnTo>
                    <a:pt x="2971" y="15587"/>
                  </a:lnTo>
                  <a:lnTo>
                    <a:pt x="3003" y="15557"/>
                  </a:lnTo>
                  <a:lnTo>
                    <a:pt x="3033" y="15527"/>
                  </a:lnTo>
                  <a:lnTo>
                    <a:pt x="3032" y="15526"/>
                  </a:lnTo>
                  <a:lnTo>
                    <a:pt x="7217" y="11342"/>
                  </a:lnTo>
                  <a:lnTo>
                    <a:pt x="7296" y="11383"/>
                  </a:lnTo>
                  <a:lnTo>
                    <a:pt x="7377" y="11423"/>
                  </a:lnTo>
                  <a:lnTo>
                    <a:pt x="7457" y="11462"/>
                  </a:lnTo>
                  <a:lnTo>
                    <a:pt x="7538" y="11500"/>
                  </a:lnTo>
                  <a:lnTo>
                    <a:pt x="7621" y="11537"/>
                  </a:lnTo>
                  <a:lnTo>
                    <a:pt x="7703" y="11572"/>
                  </a:lnTo>
                  <a:lnTo>
                    <a:pt x="7786" y="11606"/>
                  </a:lnTo>
                  <a:lnTo>
                    <a:pt x="7869" y="11640"/>
                  </a:lnTo>
                  <a:lnTo>
                    <a:pt x="7954" y="11671"/>
                  </a:lnTo>
                  <a:lnTo>
                    <a:pt x="8039" y="11702"/>
                  </a:lnTo>
                  <a:lnTo>
                    <a:pt x="8124" y="11731"/>
                  </a:lnTo>
                  <a:lnTo>
                    <a:pt x="8211" y="11759"/>
                  </a:lnTo>
                  <a:lnTo>
                    <a:pt x="8297" y="11787"/>
                  </a:lnTo>
                  <a:lnTo>
                    <a:pt x="8384" y="11813"/>
                  </a:lnTo>
                  <a:lnTo>
                    <a:pt x="8472" y="11837"/>
                  </a:lnTo>
                  <a:lnTo>
                    <a:pt x="8560" y="11860"/>
                  </a:lnTo>
                  <a:lnTo>
                    <a:pt x="8649" y="11882"/>
                  </a:lnTo>
                  <a:lnTo>
                    <a:pt x="8739" y="11902"/>
                  </a:lnTo>
                  <a:lnTo>
                    <a:pt x="8828" y="11921"/>
                  </a:lnTo>
                  <a:lnTo>
                    <a:pt x="8918" y="11939"/>
                  </a:lnTo>
                  <a:lnTo>
                    <a:pt x="9010" y="11955"/>
                  </a:lnTo>
                  <a:lnTo>
                    <a:pt x="9100" y="11970"/>
                  </a:lnTo>
                  <a:lnTo>
                    <a:pt x="9192" y="11984"/>
                  </a:lnTo>
                  <a:lnTo>
                    <a:pt x="9285" y="11996"/>
                  </a:lnTo>
                  <a:lnTo>
                    <a:pt x="9377" y="12007"/>
                  </a:lnTo>
                  <a:lnTo>
                    <a:pt x="9470" y="12016"/>
                  </a:lnTo>
                  <a:lnTo>
                    <a:pt x="9564" y="12024"/>
                  </a:lnTo>
                  <a:lnTo>
                    <a:pt x="9657" y="12031"/>
                  </a:lnTo>
                  <a:lnTo>
                    <a:pt x="9751" y="12036"/>
                  </a:lnTo>
                  <a:lnTo>
                    <a:pt x="9846" y="12040"/>
                  </a:lnTo>
                  <a:lnTo>
                    <a:pt x="9941" y="12042"/>
                  </a:lnTo>
                  <a:lnTo>
                    <a:pt x="10036" y="12044"/>
                  </a:lnTo>
                  <a:lnTo>
                    <a:pt x="10346" y="12035"/>
                  </a:lnTo>
                  <a:lnTo>
                    <a:pt x="10651" y="12012"/>
                  </a:lnTo>
                  <a:lnTo>
                    <a:pt x="10954" y="11974"/>
                  </a:lnTo>
                  <a:lnTo>
                    <a:pt x="11250" y="11921"/>
                  </a:lnTo>
                  <a:lnTo>
                    <a:pt x="11541" y="11854"/>
                  </a:lnTo>
                  <a:lnTo>
                    <a:pt x="11827" y="11773"/>
                  </a:lnTo>
                  <a:lnTo>
                    <a:pt x="12107" y="11678"/>
                  </a:lnTo>
                  <a:lnTo>
                    <a:pt x="12380" y="11570"/>
                  </a:lnTo>
                  <a:lnTo>
                    <a:pt x="12647" y="11449"/>
                  </a:lnTo>
                  <a:lnTo>
                    <a:pt x="12907" y="11317"/>
                  </a:lnTo>
                  <a:lnTo>
                    <a:pt x="13159" y="11171"/>
                  </a:lnTo>
                  <a:lnTo>
                    <a:pt x="13403" y="11015"/>
                  </a:lnTo>
                  <a:lnTo>
                    <a:pt x="13639" y="10847"/>
                  </a:lnTo>
                  <a:lnTo>
                    <a:pt x="13866" y="10669"/>
                  </a:lnTo>
                  <a:lnTo>
                    <a:pt x="14085" y="10479"/>
                  </a:lnTo>
                  <a:lnTo>
                    <a:pt x="14295" y="10280"/>
                  </a:lnTo>
                  <a:lnTo>
                    <a:pt x="14493" y="10070"/>
                  </a:lnTo>
                  <a:lnTo>
                    <a:pt x="14683" y="9852"/>
                  </a:lnTo>
                  <a:lnTo>
                    <a:pt x="14862" y="9625"/>
                  </a:lnTo>
                  <a:lnTo>
                    <a:pt x="15029" y="9389"/>
                  </a:lnTo>
                  <a:lnTo>
                    <a:pt x="15186" y="9144"/>
                  </a:lnTo>
                  <a:lnTo>
                    <a:pt x="15331" y="8892"/>
                  </a:lnTo>
                  <a:lnTo>
                    <a:pt x="15464" y="8632"/>
                  </a:lnTo>
                  <a:lnTo>
                    <a:pt x="15584" y="8365"/>
                  </a:lnTo>
                  <a:lnTo>
                    <a:pt x="15693" y="8092"/>
                  </a:lnTo>
                  <a:lnTo>
                    <a:pt x="15787" y="7812"/>
                  </a:lnTo>
                  <a:lnTo>
                    <a:pt x="15868" y="7526"/>
                  </a:lnTo>
                  <a:lnTo>
                    <a:pt x="15936" y="7235"/>
                  </a:lnTo>
                  <a:lnTo>
                    <a:pt x="15989" y="6939"/>
                  </a:lnTo>
                  <a:lnTo>
                    <a:pt x="16027" y="6638"/>
                  </a:lnTo>
                  <a:lnTo>
                    <a:pt x="16050" y="6332"/>
                  </a:lnTo>
                  <a:lnTo>
                    <a:pt x="16058" y="6022"/>
                  </a:lnTo>
                  <a:lnTo>
                    <a:pt x="16050" y="5712"/>
                  </a:lnTo>
                  <a:lnTo>
                    <a:pt x="16027" y="5407"/>
                  </a:lnTo>
                  <a:lnTo>
                    <a:pt x="15989" y="5104"/>
                  </a:lnTo>
                  <a:lnTo>
                    <a:pt x="15936" y="4808"/>
                  </a:lnTo>
                  <a:lnTo>
                    <a:pt x="15868" y="4517"/>
                  </a:lnTo>
                  <a:lnTo>
                    <a:pt x="15787" y="4231"/>
                  </a:lnTo>
                  <a:lnTo>
                    <a:pt x="15693" y="3951"/>
                  </a:lnTo>
                  <a:lnTo>
                    <a:pt x="15584" y="3678"/>
                  </a:lnTo>
                  <a:lnTo>
                    <a:pt x="15464" y="3411"/>
                  </a:lnTo>
                  <a:lnTo>
                    <a:pt x="15331" y="3151"/>
                  </a:lnTo>
                  <a:lnTo>
                    <a:pt x="15186" y="2899"/>
                  </a:lnTo>
                  <a:lnTo>
                    <a:pt x="15029" y="2655"/>
                  </a:lnTo>
                  <a:lnTo>
                    <a:pt x="14862" y="2419"/>
                  </a:lnTo>
                  <a:lnTo>
                    <a:pt x="14683" y="2191"/>
                  </a:lnTo>
                  <a:lnTo>
                    <a:pt x="14493" y="1973"/>
                  </a:lnTo>
                  <a:lnTo>
                    <a:pt x="14295" y="1763"/>
                  </a:lnTo>
                  <a:lnTo>
                    <a:pt x="14085" y="1565"/>
                  </a:lnTo>
                  <a:lnTo>
                    <a:pt x="13866" y="1375"/>
                  </a:lnTo>
                  <a:lnTo>
                    <a:pt x="13639" y="1196"/>
                  </a:lnTo>
                  <a:lnTo>
                    <a:pt x="13403" y="1029"/>
                  </a:lnTo>
                  <a:lnTo>
                    <a:pt x="13159" y="872"/>
                  </a:lnTo>
                  <a:lnTo>
                    <a:pt x="12907" y="727"/>
                  </a:lnTo>
                  <a:lnTo>
                    <a:pt x="12647" y="594"/>
                  </a:lnTo>
                  <a:lnTo>
                    <a:pt x="12380" y="474"/>
                  </a:lnTo>
                  <a:lnTo>
                    <a:pt x="12107" y="365"/>
                  </a:lnTo>
                  <a:lnTo>
                    <a:pt x="11827" y="271"/>
                  </a:lnTo>
                  <a:lnTo>
                    <a:pt x="11541" y="190"/>
                  </a:lnTo>
                  <a:lnTo>
                    <a:pt x="11250" y="122"/>
                  </a:lnTo>
                  <a:lnTo>
                    <a:pt x="10954" y="69"/>
                  </a:lnTo>
                  <a:lnTo>
                    <a:pt x="10651" y="31"/>
                  </a:lnTo>
                  <a:lnTo>
                    <a:pt x="10346" y="8"/>
                  </a:lnTo>
                  <a:lnTo>
                    <a:pt x="100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sp>
          <p:nvSpPr>
            <p:cNvPr id="54" name="Freeform 6"/>
            <p:cNvSpPr/>
            <p:nvPr/>
          </p:nvSpPr>
          <p:spPr bwMode="auto">
            <a:xfrm>
              <a:off x="2284413" y="1185863"/>
              <a:ext cx="161925" cy="161925"/>
            </a:xfrm>
            <a:custGeom>
              <a:avLst/>
              <a:gdLst>
                <a:gd name="T0" fmla="*/ 2977 w 3763"/>
                <a:gd name="T1" fmla="*/ 40 h 3764"/>
                <a:gd name="T2" fmla="*/ 2305 w 3763"/>
                <a:gd name="T3" fmla="*/ 213 h 3764"/>
                <a:gd name="T4" fmla="*/ 1691 w 3763"/>
                <a:gd name="T5" fmla="*/ 509 h 3764"/>
                <a:gd name="T6" fmla="*/ 1151 w 3763"/>
                <a:gd name="T7" fmla="*/ 912 h 3764"/>
                <a:gd name="T8" fmla="*/ 697 w 3763"/>
                <a:gd name="T9" fmla="*/ 1411 h 3764"/>
                <a:gd name="T10" fmla="*/ 346 w 3763"/>
                <a:gd name="T11" fmla="*/ 1990 h 3764"/>
                <a:gd name="T12" fmla="*/ 110 w 3763"/>
                <a:gd name="T13" fmla="*/ 2635 h 3764"/>
                <a:gd name="T14" fmla="*/ 5 w 3763"/>
                <a:gd name="T15" fmla="*/ 3332 h 3764"/>
                <a:gd name="T16" fmla="*/ 3 w 3763"/>
                <a:gd name="T17" fmla="*/ 3551 h 3764"/>
                <a:gd name="T18" fmla="*/ 15 w 3763"/>
                <a:gd name="T19" fmla="*/ 3599 h 3764"/>
                <a:gd name="T20" fmla="*/ 36 w 3763"/>
                <a:gd name="T21" fmla="*/ 3643 h 3764"/>
                <a:gd name="T22" fmla="*/ 65 w 3763"/>
                <a:gd name="T23" fmla="*/ 3681 h 3764"/>
                <a:gd name="T24" fmla="*/ 100 w 3763"/>
                <a:gd name="T25" fmla="*/ 3713 h 3764"/>
                <a:gd name="T26" fmla="*/ 142 w 3763"/>
                <a:gd name="T27" fmla="*/ 3739 h 3764"/>
                <a:gd name="T28" fmla="*/ 188 w 3763"/>
                <a:gd name="T29" fmla="*/ 3756 h 3764"/>
                <a:gd name="T30" fmla="*/ 237 w 3763"/>
                <a:gd name="T31" fmla="*/ 3764 h 3764"/>
                <a:gd name="T32" fmla="*/ 289 w 3763"/>
                <a:gd name="T33" fmla="*/ 3761 h 3764"/>
                <a:gd name="T34" fmla="*/ 337 w 3763"/>
                <a:gd name="T35" fmla="*/ 3749 h 3764"/>
                <a:gd name="T36" fmla="*/ 381 w 3763"/>
                <a:gd name="T37" fmla="*/ 3728 h 3764"/>
                <a:gd name="T38" fmla="*/ 419 w 3763"/>
                <a:gd name="T39" fmla="*/ 3698 h 3764"/>
                <a:gd name="T40" fmla="*/ 451 w 3763"/>
                <a:gd name="T41" fmla="*/ 3663 h 3764"/>
                <a:gd name="T42" fmla="*/ 476 w 3763"/>
                <a:gd name="T43" fmla="*/ 3621 h 3764"/>
                <a:gd name="T44" fmla="*/ 493 w 3763"/>
                <a:gd name="T45" fmla="*/ 3576 h 3764"/>
                <a:gd name="T46" fmla="*/ 501 w 3763"/>
                <a:gd name="T47" fmla="*/ 3526 h 3764"/>
                <a:gd name="T48" fmla="*/ 537 w 3763"/>
                <a:gd name="T49" fmla="*/ 3054 h 3764"/>
                <a:gd name="T50" fmla="*/ 684 w 3763"/>
                <a:gd name="T51" fmla="*/ 2478 h 3764"/>
                <a:gd name="T52" fmla="*/ 937 w 3763"/>
                <a:gd name="T53" fmla="*/ 1952 h 3764"/>
                <a:gd name="T54" fmla="*/ 1283 w 3763"/>
                <a:gd name="T55" fmla="*/ 1488 h 3764"/>
                <a:gd name="T56" fmla="*/ 1711 w 3763"/>
                <a:gd name="T57" fmla="*/ 1100 h 3764"/>
                <a:gd name="T58" fmla="*/ 2208 w 3763"/>
                <a:gd name="T59" fmla="*/ 799 h 3764"/>
                <a:gd name="T60" fmla="*/ 2760 w 3763"/>
                <a:gd name="T61" fmla="*/ 596 h 3764"/>
                <a:gd name="T62" fmla="*/ 3358 w 3763"/>
                <a:gd name="T63" fmla="*/ 506 h 3764"/>
                <a:gd name="T64" fmla="*/ 3550 w 3763"/>
                <a:gd name="T65" fmla="*/ 499 h 3764"/>
                <a:gd name="T66" fmla="*/ 3599 w 3763"/>
                <a:gd name="T67" fmla="*/ 487 h 3764"/>
                <a:gd name="T68" fmla="*/ 3643 w 3763"/>
                <a:gd name="T69" fmla="*/ 466 h 3764"/>
                <a:gd name="T70" fmla="*/ 3681 w 3763"/>
                <a:gd name="T71" fmla="*/ 437 h 3764"/>
                <a:gd name="T72" fmla="*/ 3713 w 3763"/>
                <a:gd name="T73" fmla="*/ 402 h 3764"/>
                <a:gd name="T74" fmla="*/ 3738 w 3763"/>
                <a:gd name="T75" fmla="*/ 359 h 3764"/>
                <a:gd name="T76" fmla="*/ 3755 w 3763"/>
                <a:gd name="T77" fmla="*/ 313 h 3764"/>
                <a:gd name="T78" fmla="*/ 3763 w 3763"/>
                <a:gd name="T79" fmla="*/ 264 h 3764"/>
                <a:gd name="T80" fmla="*/ 3760 w 3763"/>
                <a:gd name="T81" fmla="*/ 213 h 3764"/>
                <a:gd name="T82" fmla="*/ 3748 w 3763"/>
                <a:gd name="T83" fmla="*/ 165 h 3764"/>
                <a:gd name="T84" fmla="*/ 3727 w 3763"/>
                <a:gd name="T85" fmla="*/ 120 h 3764"/>
                <a:gd name="T86" fmla="*/ 3698 w 3763"/>
                <a:gd name="T87" fmla="*/ 82 h 3764"/>
                <a:gd name="T88" fmla="*/ 3663 w 3763"/>
                <a:gd name="T89" fmla="*/ 50 h 3764"/>
                <a:gd name="T90" fmla="*/ 3621 w 3763"/>
                <a:gd name="T91" fmla="*/ 25 h 3764"/>
                <a:gd name="T92" fmla="*/ 3574 w 3763"/>
                <a:gd name="T93" fmla="*/ 8 h 3764"/>
                <a:gd name="T94" fmla="*/ 3525 w 3763"/>
                <a:gd name="T95" fmla="*/ 0 h 3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3" h="3764">
                  <a:moveTo>
                    <a:pt x="3512" y="0"/>
                  </a:moveTo>
                  <a:lnTo>
                    <a:pt x="3332" y="5"/>
                  </a:lnTo>
                  <a:lnTo>
                    <a:pt x="3153" y="18"/>
                  </a:lnTo>
                  <a:lnTo>
                    <a:pt x="2977" y="40"/>
                  </a:lnTo>
                  <a:lnTo>
                    <a:pt x="2805" y="71"/>
                  </a:lnTo>
                  <a:lnTo>
                    <a:pt x="2634" y="110"/>
                  </a:lnTo>
                  <a:lnTo>
                    <a:pt x="2467" y="158"/>
                  </a:lnTo>
                  <a:lnTo>
                    <a:pt x="2305" y="213"/>
                  </a:lnTo>
                  <a:lnTo>
                    <a:pt x="2145" y="276"/>
                  </a:lnTo>
                  <a:lnTo>
                    <a:pt x="1990" y="346"/>
                  </a:lnTo>
                  <a:lnTo>
                    <a:pt x="1838" y="424"/>
                  </a:lnTo>
                  <a:lnTo>
                    <a:pt x="1691" y="509"/>
                  </a:lnTo>
                  <a:lnTo>
                    <a:pt x="1548" y="600"/>
                  </a:lnTo>
                  <a:lnTo>
                    <a:pt x="1411" y="698"/>
                  </a:lnTo>
                  <a:lnTo>
                    <a:pt x="1278" y="802"/>
                  </a:lnTo>
                  <a:lnTo>
                    <a:pt x="1151" y="912"/>
                  </a:lnTo>
                  <a:lnTo>
                    <a:pt x="1028" y="1029"/>
                  </a:lnTo>
                  <a:lnTo>
                    <a:pt x="912" y="1151"/>
                  </a:lnTo>
                  <a:lnTo>
                    <a:pt x="801" y="1279"/>
                  </a:lnTo>
                  <a:lnTo>
                    <a:pt x="697" y="1411"/>
                  </a:lnTo>
                  <a:lnTo>
                    <a:pt x="600" y="1549"/>
                  </a:lnTo>
                  <a:lnTo>
                    <a:pt x="508" y="1691"/>
                  </a:lnTo>
                  <a:lnTo>
                    <a:pt x="423" y="1839"/>
                  </a:lnTo>
                  <a:lnTo>
                    <a:pt x="346" y="1990"/>
                  </a:lnTo>
                  <a:lnTo>
                    <a:pt x="276" y="2146"/>
                  </a:lnTo>
                  <a:lnTo>
                    <a:pt x="212" y="2305"/>
                  </a:lnTo>
                  <a:lnTo>
                    <a:pt x="157" y="2468"/>
                  </a:lnTo>
                  <a:lnTo>
                    <a:pt x="110" y="2635"/>
                  </a:lnTo>
                  <a:lnTo>
                    <a:pt x="71" y="2805"/>
                  </a:lnTo>
                  <a:lnTo>
                    <a:pt x="40" y="2978"/>
                  </a:lnTo>
                  <a:lnTo>
                    <a:pt x="18" y="3153"/>
                  </a:lnTo>
                  <a:lnTo>
                    <a:pt x="5" y="3332"/>
                  </a:lnTo>
                  <a:lnTo>
                    <a:pt x="0" y="3513"/>
                  </a:lnTo>
                  <a:lnTo>
                    <a:pt x="0" y="3526"/>
                  </a:lnTo>
                  <a:lnTo>
                    <a:pt x="1" y="3539"/>
                  </a:lnTo>
                  <a:lnTo>
                    <a:pt x="3" y="3551"/>
                  </a:lnTo>
                  <a:lnTo>
                    <a:pt x="5" y="3563"/>
                  </a:lnTo>
                  <a:lnTo>
                    <a:pt x="8" y="3576"/>
                  </a:lnTo>
                  <a:lnTo>
                    <a:pt x="11" y="3587"/>
                  </a:lnTo>
                  <a:lnTo>
                    <a:pt x="15" y="3599"/>
                  </a:lnTo>
                  <a:lnTo>
                    <a:pt x="20" y="3610"/>
                  </a:lnTo>
                  <a:lnTo>
                    <a:pt x="25" y="3621"/>
                  </a:lnTo>
                  <a:lnTo>
                    <a:pt x="30" y="3632"/>
                  </a:lnTo>
                  <a:lnTo>
                    <a:pt x="36" y="3643"/>
                  </a:lnTo>
                  <a:lnTo>
                    <a:pt x="43" y="3653"/>
                  </a:lnTo>
                  <a:lnTo>
                    <a:pt x="50" y="3663"/>
                  </a:lnTo>
                  <a:lnTo>
                    <a:pt x="57" y="3672"/>
                  </a:lnTo>
                  <a:lnTo>
                    <a:pt x="65" y="3681"/>
                  </a:lnTo>
                  <a:lnTo>
                    <a:pt x="73" y="3690"/>
                  </a:lnTo>
                  <a:lnTo>
                    <a:pt x="82" y="3698"/>
                  </a:lnTo>
                  <a:lnTo>
                    <a:pt x="91" y="3706"/>
                  </a:lnTo>
                  <a:lnTo>
                    <a:pt x="100" y="3713"/>
                  </a:lnTo>
                  <a:lnTo>
                    <a:pt x="110" y="3721"/>
                  </a:lnTo>
                  <a:lnTo>
                    <a:pt x="120" y="3728"/>
                  </a:lnTo>
                  <a:lnTo>
                    <a:pt x="131" y="3734"/>
                  </a:lnTo>
                  <a:lnTo>
                    <a:pt x="142" y="3739"/>
                  </a:lnTo>
                  <a:lnTo>
                    <a:pt x="153" y="3744"/>
                  </a:lnTo>
                  <a:lnTo>
                    <a:pt x="164" y="3749"/>
                  </a:lnTo>
                  <a:lnTo>
                    <a:pt x="176" y="3753"/>
                  </a:lnTo>
                  <a:lnTo>
                    <a:pt x="188" y="3756"/>
                  </a:lnTo>
                  <a:lnTo>
                    <a:pt x="200" y="3759"/>
                  </a:lnTo>
                  <a:lnTo>
                    <a:pt x="212" y="3761"/>
                  </a:lnTo>
                  <a:lnTo>
                    <a:pt x="224" y="3763"/>
                  </a:lnTo>
                  <a:lnTo>
                    <a:pt x="237" y="3764"/>
                  </a:lnTo>
                  <a:lnTo>
                    <a:pt x="250" y="3764"/>
                  </a:lnTo>
                  <a:lnTo>
                    <a:pt x="264" y="3764"/>
                  </a:lnTo>
                  <a:lnTo>
                    <a:pt x="276" y="3763"/>
                  </a:lnTo>
                  <a:lnTo>
                    <a:pt x="289" y="3761"/>
                  </a:lnTo>
                  <a:lnTo>
                    <a:pt x="301" y="3759"/>
                  </a:lnTo>
                  <a:lnTo>
                    <a:pt x="313" y="3756"/>
                  </a:lnTo>
                  <a:lnTo>
                    <a:pt x="325" y="3753"/>
                  </a:lnTo>
                  <a:lnTo>
                    <a:pt x="337" y="3749"/>
                  </a:lnTo>
                  <a:lnTo>
                    <a:pt x="348" y="3744"/>
                  </a:lnTo>
                  <a:lnTo>
                    <a:pt x="359" y="3739"/>
                  </a:lnTo>
                  <a:lnTo>
                    <a:pt x="370" y="3734"/>
                  </a:lnTo>
                  <a:lnTo>
                    <a:pt x="381" y="3728"/>
                  </a:lnTo>
                  <a:lnTo>
                    <a:pt x="391" y="3721"/>
                  </a:lnTo>
                  <a:lnTo>
                    <a:pt x="401" y="3713"/>
                  </a:lnTo>
                  <a:lnTo>
                    <a:pt x="410" y="3706"/>
                  </a:lnTo>
                  <a:lnTo>
                    <a:pt x="419" y="3698"/>
                  </a:lnTo>
                  <a:lnTo>
                    <a:pt x="428" y="3690"/>
                  </a:lnTo>
                  <a:lnTo>
                    <a:pt x="436" y="3681"/>
                  </a:lnTo>
                  <a:lnTo>
                    <a:pt x="444" y="3672"/>
                  </a:lnTo>
                  <a:lnTo>
                    <a:pt x="451" y="3663"/>
                  </a:lnTo>
                  <a:lnTo>
                    <a:pt x="458" y="3653"/>
                  </a:lnTo>
                  <a:lnTo>
                    <a:pt x="465" y="3643"/>
                  </a:lnTo>
                  <a:lnTo>
                    <a:pt x="471" y="3632"/>
                  </a:lnTo>
                  <a:lnTo>
                    <a:pt x="476" y="3621"/>
                  </a:lnTo>
                  <a:lnTo>
                    <a:pt x="481" y="3610"/>
                  </a:lnTo>
                  <a:lnTo>
                    <a:pt x="486" y="3599"/>
                  </a:lnTo>
                  <a:lnTo>
                    <a:pt x="490" y="3587"/>
                  </a:lnTo>
                  <a:lnTo>
                    <a:pt x="493" y="3576"/>
                  </a:lnTo>
                  <a:lnTo>
                    <a:pt x="496" y="3563"/>
                  </a:lnTo>
                  <a:lnTo>
                    <a:pt x="498" y="3551"/>
                  </a:lnTo>
                  <a:lnTo>
                    <a:pt x="500" y="3539"/>
                  </a:lnTo>
                  <a:lnTo>
                    <a:pt x="501" y="3526"/>
                  </a:lnTo>
                  <a:lnTo>
                    <a:pt x="501" y="3513"/>
                  </a:lnTo>
                  <a:lnTo>
                    <a:pt x="505" y="3358"/>
                  </a:lnTo>
                  <a:lnTo>
                    <a:pt x="517" y="3205"/>
                  </a:lnTo>
                  <a:lnTo>
                    <a:pt x="537" y="3054"/>
                  </a:lnTo>
                  <a:lnTo>
                    <a:pt x="563" y="2907"/>
                  </a:lnTo>
                  <a:lnTo>
                    <a:pt x="596" y="2760"/>
                  </a:lnTo>
                  <a:lnTo>
                    <a:pt x="637" y="2618"/>
                  </a:lnTo>
                  <a:lnTo>
                    <a:pt x="684" y="2478"/>
                  </a:lnTo>
                  <a:lnTo>
                    <a:pt x="738" y="2341"/>
                  </a:lnTo>
                  <a:lnTo>
                    <a:pt x="798" y="2208"/>
                  </a:lnTo>
                  <a:lnTo>
                    <a:pt x="865" y="2078"/>
                  </a:lnTo>
                  <a:lnTo>
                    <a:pt x="937" y="1952"/>
                  </a:lnTo>
                  <a:lnTo>
                    <a:pt x="1015" y="1830"/>
                  </a:lnTo>
                  <a:lnTo>
                    <a:pt x="1100" y="1711"/>
                  </a:lnTo>
                  <a:lnTo>
                    <a:pt x="1189" y="1598"/>
                  </a:lnTo>
                  <a:lnTo>
                    <a:pt x="1283" y="1488"/>
                  </a:lnTo>
                  <a:lnTo>
                    <a:pt x="1384" y="1384"/>
                  </a:lnTo>
                  <a:lnTo>
                    <a:pt x="1488" y="1285"/>
                  </a:lnTo>
                  <a:lnTo>
                    <a:pt x="1597" y="1189"/>
                  </a:lnTo>
                  <a:lnTo>
                    <a:pt x="1711" y="1100"/>
                  </a:lnTo>
                  <a:lnTo>
                    <a:pt x="1829" y="1017"/>
                  </a:lnTo>
                  <a:lnTo>
                    <a:pt x="1952" y="937"/>
                  </a:lnTo>
                  <a:lnTo>
                    <a:pt x="2077" y="865"/>
                  </a:lnTo>
                  <a:lnTo>
                    <a:pt x="2208" y="799"/>
                  </a:lnTo>
                  <a:lnTo>
                    <a:pt x="2340" y="739"/>
                  </a:lnTo>
                  <a:lnTo>
                    <a:pt x="2478" y="685"/>
                  </a:lnTo>
                  <a:lnTo>
                    <a:pt x="2617" y="637"/>
                  </a:lnTo>
                  <a:lnTo>
                    <a:pt x="2760" y="596"/>
                  </a:lnTo>
                  <a:lnTo>
                    <a:pt x="2906" y="563"/>
                  </a:lnTo>
                  <a:lnTo>
                    <a:pt x="3054" y="537"/>
                  </a:lnTo>
                  <a:lnTo>
                    <a:pt x="3204" y="517"/>
                  </a:lnTo>
                  <a:lnTo>
                    <a:pt x="3358" y="506"/>
                  </a:lnTo>
                  <a:lnTo>
                    <a:pt x="3512" y="502"/>
                  </a:lnTo>
                  <a:lnTo>
                    <a:pt x="3525" y="502"/>
                  </a:lnTo>
                  <a:lnTo>
                    <a:pt x="3538" y="501"/>
                  </a:lnTo>
                  <a:lnTo>
                    <a:pt x="3550" y="499"/>
                  </a:lnTo>
                  <a:lnTo>
                    <a:pt x="3562" y="497"/>
                  </a:lnTo>
                  <a:lnTo>
                    <a:pt x="3574" y="494"/>
                  </a:lnTo>
                  <a:lnTo>
                    <a:pt x="3587" y="491"/>
                  </a:lnTo>
                  <a:lnTo>
                    <a:pt x="3599" y="487"/>
                  </a:lnTo>
                  <a:lnTo>
                    <a:pt x="3610" y="482"/>
                  </a:lnTo>
                  <a:lnTo>
                    <a:pt x="3621" y="477"/>
                  </a:lnTo>
                  <a:lnTo>
                    <a:pt x="3632" y="472"/>
                  </a:lnTo>
                  <a:lnTo>
                    <a:pt x="3643" y="466"/>
                  </a:lnTo>
                  <a:lnTo>
                    <a:pt x="3653" y="459"/>
                  </a:lnTo>
                  <a:lnTo>
                    <a:pt x="3663" y="452"/>
                  </a:lnTo>
                  <a:lnTo>
                    <a:pt x="3672" y="445"/>
                  </a:lnTo>
                  <a:lnTo>
                    <a:pt x="3681" y="437"/>
                  </a:lnTo>
                  <a:lnTo>
                    <a:pt x="3690" y="429"/>
                  </a:lnTo>
                  <a:lnTo>
                    <a:pt x="3698" y="420"/>
                  </a:lnTo>
                  <a:lnTo>
                    <a:pt x="3706" y="411"/>
                  </a:lnTo>
                  <a:lnTo>
                    <a:pt x="3713" y="402"/>
                  </a:lnTo>
                  <a:lnTo>
                    <a:pt x="3720" y="391"/>
                  </a:lnTo>
                  <a:lnTo>
                    <a:pt x="3727" y="381"/>
                  </a:lnTo>
                  <a:lnTo>
                    <a:pt x="3733" y="370"/>
                  </a:lnTo>
                  <a:lnTo>
                    <a:pt x="3738" y="359"/>
                  </a:lnTo>
                  <a:lnTo>
                    <a:pt x="3743" y="348"/>
                  </a:lnTo>
                  <a:lnTo>
                    <a:pt x="3748" y="337"/>
                  </a:lnTo>
                  <a:lnTo>
                    <a:pt x="3752" y="325"/>
                  </a:lnTo>
                  <a:lnTo>
                    <a:pt x="3755" y="313"/>
                  </a:lnTo>
                  <a:lnTo>
                    <a:pt x="3758" y="301"/>
                  </a:lnTo>
                  <a:lnTo>
                    <a:pt x="3760" y="289"/>
                  </a:lnTo>
                  <a:lnTo>
                    <a:pt x="3762" y="276"/>
                  </a:lnTo>
                  <a:lnTo>
                    <a:pt x="3763" y="264"/>
                  </a:lnTo>
                  <a:lnTo>
                    <a:pt x="3763" y="251"/>
                  </a:lnTo>
                  <a:lnTo>
                    <a:pt x="3763" y="238"/>
                  </a:lnTo>
                  <a:lnTo>
                    <a:pt x="3762" y="225"/>
                  </a:lnTo>
                  <a:lnTo>
                    <a:pt x="3760" y="213"/>
                  </a:lnTo>
                  <a:lnTo>
                    <a:pt x="3758" y="201"/>
                  </a:lnTo>
                  <a:lnTo>
                    <a:pt x="3755" y="188"/>
                  </a:lnTo>
                  <a:lnTo>
                    <a:pt x="3752" y="177"/>
                  </a:lnTo>
                  <a:lnTo>
                    <a:pt x="3748" y="165"/>
                  </a:lnTo>
                  <a:lnTo>
                    <a:pt x="3743" y="154"/>
                  </a:lnTo>
                  <a:lnTo>
                    <a:pt x="3738" y="143"/>
                  </a:lnTo>
                  <a:lnTo>
                    <a:pt x="3733" y="132"/>
                  </a:lnTo>
                  <a:lnTo>
                    <a:pt x="3727" y="120"/>
                  </a:lnTo>
                  <a:lnTo>
                    <a:pt x="3720" y="110"/>
                  </a:lnTo>
                  <a:lnTo>
                    <a:pt x="3713" y="100"/>
                  </a:lnTo>
                  <a:lnTo>
                    <a:pt x="3706" y="91"/>
                  </a:lnTo>
                  <a:lnTo>
                    <a:pt x="3698" y="82"/>
                  </a:lnTo>
                  <a:lnTo>
                    <a:pt x="3690" y="73"/>
                  </a:lnTo>
                  <a:lnTo>
                    <a:pt x="3681" y="65"/>
                  </a:lnTo>
                  <a:lnTo>
                    <a:pt x="3672" y="57"/>
                  </a:lnTo>
                  <a:lnTo>
                    <a:pt x="3663" y="50"/>
                  </a:lnTo>
                  <a:lnTo>
                    <a:pt x="3653" y="43"/>
                  </a:lnTo>
                  <a:lnTo>
                    <a:pt x="3643" y="36"/>
                  </a:lnTo>
                  <a:lnTo>
                    <a:pt x="3632" y="30"/>
                  </a:lnTo>
                  <a:lnTo>
                    <a:pt x="3621" y="25"/>
                  </a:lnTo>
                  <a:lnTo>
                    <a:pt x="3610" y="20"/>
                  </a:lnTo>
                  <a:lnTo>
                    <a:pt x="3599" y="15"/>
                  </a:lnTo>
                  <a:lnTo>
                    <a:pt x="3587" y="11"/>
                  </a:lnTo>
                  <a:lnTo>
                    <a:pt x="3574" y="8"/>
                  </a:lnTo>
                  <a:lnTo>
                    <a:pt x="3562" y="5"/>
                  </a:lnTo>
                  <a:lnTo>
                    <a:pt x="3550" y="3"/>
                  </a:lnTo>
                  <a:lnTo>
                    <a:pt x="3538" y="1"/>
                  </a:lnTo>
                  <a:lnTo>
                    <a:pt x="3525" y="0"/>
                  </a:lnTo>
                  <a:lnTo>
                    <a:pt x="35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grpSp>
      <p:sp>
        <p:nvSpPr>
          <p:cNvPr id="139286" name="Freeform 55"/>
          <p:cNvSpPr>
            <a:spLocks noEditPoints="1"/>
          </p:cNvSpPr>
          <p:nvPr>
            <p:custDataLst>
              <p:tags r:id="rId20"/>
            </p:custDataLst>
          </p:nvPr>
        </p:nvSpPr>
        <p:spPr>
          <a:xfrm>
            <a:off x="8556625" y="3731895"/>
            <a:ext cx="479425" cy="344488"/>
          </a:xfrm>
          <a:custGeom>
            <a:avLst/>
            <a:gdLst/>
            <a:ahLst/>
            <a:cxnLst>
              <a:cxn ang="0">
                <a:pos x="74079" y="309994"/>
              </a:cxn>
              <a:cxn ang="0">
                <a:pos x="47409" y="291966"/>
              </a:cxn>
              <a:cxn ang="0">
                <a:pos x="32033" y="263568"/>
              </a:cxn>
              <a:cxn ang="0">
                <a:pos x="30811" y="235736"/>
              </a:cxn>
              <a:cxn ang="0">
                <a:pos x="37814" y="215354"/>
              </a:cxn>
              <a:cxn ang="0">
                <a:pos x="51015" y="198279"/>
              </a:cxn>
              <a:cxn ang="0">
                <a:pos x="68864" y="185824"/>
              </a:cxn>
              <a:cxn ang="0">
                <a:pos x="79770" y="177331"/>
              </a:cxn>
              <a:cxn ang="0">
                <a:pos x="81618" y="167646"/>
              </a:cxn>
              <a:cxn ang="0">
                <a:pos x="76403" y="152032"/>
              </a:cxn>
              <a:cxn ang="0">
                <a:pos x="74764" y="142735"/>
              </a:cxn>
              <a:cxn ang="0">
                <a:pos x="78489" y="125899"/>
              </a:cxn>
              <a:cxn ang="0">
                <a:pos x="89812" y="112132"/>
              </a:cxn>
              <a:cxn ang="0">
                <a:pos x="106470" y="105129"/>
              </a:cxn>
              <a:cxn ang="0">
                <a:pos x="119849" y="105010"/>
              </a:cxn>
              <a:cxn ang="0">
                <a:pos x="131411" y="107751"/>
              </a:cxn>
              <a:cxn ang="0">
                <a:pos x="143688" y="110791"/>
              </a:cxn>
              <a:cxn ang="0">
                <a:pos x="151287" y="106619"/>
              </a:cxn>
              <a:cxn ang="0">
                <a:pos x="158051" y="93984"/>
              </a:cxn>
              <a:cxn ang="0">
                <a:pos x="178374" y="62934"/>
              </a:cxn>
              <a:cxn ang="0">
                <a:pos x="207695" y="41032"/>
              </a:cxn>
              <a:cxn ang="0">
                <a:pos x="242947" y="30543"/>
              </a:cxn>
              <a:cxn ang="0">
                <a:pos x="287883" y="35460"/>
              </a:cxn>
              <a:cxn ang="0">
                <a:pos x="327605" y="60282"/>
              </a:cxn>
              <a:cxn ang="0">
                <a:pos x="352546" y="100421"/>
              </a:cxn>
              <a:cxn ang="0">
                <a:pos x="358953" y="135911"/>
              </a:cxn>
              <a:cxn ang="0">
                <a:pos x="362737" y="144612"/>
              </a:cxn>
              <a:cxn ang="0">
                <a:pos x="372988" y="149052"/>
              </a:cxn>
              <a:cxn ang="0">
                <a:pos x="405558" y="159601"/>
              </a:cxn>
              <a:cxn ang="0">
                <a:pos x="431900" y="182248"/>
              </a:cxn>
              <a:cxn ang="0">
                <a:pos x="446620" y="213864"/>
              </a:cxn>
              <a:cxn ang="0">
                <a:pos x="446024" y="252364"/>
              </a:cxn>
              <a:cxn ang="0">
                <a:pos x="427221" y="287079"/>
              </a:cxn>
              <a:cxn ang="0">
                <a:pos x="394622" y="309071"/>
              </a:cxn>
              <a:cxn ang="0">
                <a:pos x="385712" y="109182"/>
              </a:cxn>
              <a:cxn ang="0">
                <a:pos x="360890" y="53279"/>
              </a:cxn>
              <a:cxn ang="0">
                <a:pos x="314791" y="14511"/>
              </a:cxn>
              <a:cxn ang="0">
                <a:pos x="254211" y="0"/>
              </a:cxn>
              <a:cxn ang="0">
                <a:pos x="206265" y="8850"/>
              </a:cxn>
              <a:cxn ang="0">
                <a:pos x="166037" y="33225"/>
              </a:cxn>
              <a:cxn ang="0">
                <a:pos x="136685" y="69758"/>
              </a:cxn>
              <a:cxn ang="0">
                <a:pos x="122531" y="75718"/>
              </a:cxn>
              <a:cxn ang="0">
                <a:pos x="105278" y="75122"/>
              </a:cxn>
              <a:cxn ang="0">
                <a:pos x="74526" y="86296"/>
              </a:cxn>
              <a:cxn ang="0">
                <a:pos x="52981" y="110016"/>
              </a:cxn>
              <a:cxn ang="0">
                <a:pos x="44846" y="142079"/>
              </a:cxn>
              <a:cxn ang="0">
                <a:pos x="46426" y="155459"/>
              </a:cxn>
              <a:cxn ang="0">
                <a:pos x="38171" y="170030"/>
              </a:cxn>
              <a:cxn ang="0">
                <a:pos x="16806" y="192528"/>
              </a:cxn>
              <a:cxn ang="0">
                <a:pos x="3516" y="220926"/>
              </a:cxn>
              <a:cxn ang="0">
                <a:pos x="506" y="256714"/>
              </a:cxn>
              <a:cxn ang="0">
                <a:pos x="16597" y="301144"/>
              </a:cxn>
              <a:cxn ang="0">
                <a:pos x="50866" y="332254"/>
              </a:cxn>
              <a:cxn ang="0">
                <a:pos x="97202" y="343965"/>
              </a:cxn>
              <a:cxn ang="0">
                <a:pos x="404932" y="337171"/>
              </a:cxn>
              <a:cxn ang="0">
                <a:pos x="449362" y="307223"/>
              </a:cxn>
              <a:cxn ang="0">
                <a:pos x="474988" y="259843"/>
              </a:cxn>
              <a:cxn ang="0">
                <a:pos x="475733" y="206951"/>
              </a:cxn>
              <a:cxn ang="0">
                <a:pos x="455411" y="163683"/>
              </a:cxn>
              <a:cxn ang="0">
                <a:pos x="419414" y="133110"/>
              </a:cxn>
            </a:cxnLst>
            <a:pathLst>
              <a:path w="16058" h="11544">
                <a:moveTo>
                  <a:pt x="12294" y="10539"/>
                </a:moveTo>
                <a:lnTo>
                  <a:pt x="12294" y="10540"/>
                </a:lnTo>
                <a:lnTo>
                  <a:pt x="3262" y="10540"/>
                </a:lnTo>
                <a:lnTo>
                  <a:pt x="3145" y="10537"/>
                </a:lnTo>
                <a:lnTo>
                  <a:pt x="3031" y="10528"/>
                </a:lnTo>
                <a:lnTo>
                  <a:pt x="2919" y="10514"/>
                </a:lnTo>
                <a:lnTo>
                  <a:pt x="2807" y="10494"/>
                </a:lnTo>
                <a:lnTo>
                  <a:pt x="2698" y="10469"/>
                </a:lnTo>
                <a:lnTo>
                  <a:pt x="2591" y="10438"/>
                </a:lnTo>
                <a:lnTo>
                  <a:pt x="2486" y="10403"/>
                </a:lnTo>
                <a:lnTo>
                  <a:pt x="2384" y="10363"/>
                </a:lnTo>
                <a:lnTo>
                  <a:pt x="2284" y="10316"/>
                </a:lnTo>
                <a:lnTo>
                  <a:pt x="2187" y="10267"/>
                </a:lnTo>
                <a:lnTo>
                  <a:pt x="2092" y="10212"/>
                </a:lnTo>
                <a:lnTo>
                  <a:pt x="2000" y="10154"/>
                </a:lnTo>
                <a:lnTo>
                  <a:pt x="1912" y="10091"/>
                </a:lnTo>
                <a:lnTo>
                  <a:pt x="1827" y="10023"/>
                </a:lnTo>
                <a:lnTo>
                  <a:pt x="1744" y="9952"/>
                </a:lnTo>
                <a:lnTo>
                  <a:pt x="1666" y="9878"/>
                </a:lnTo>
                <a:lnTo>
                  <a:pt x="1591" y="9798"/>
                </a:lnTo>
                <a:lnTo>
                  <a:pt x="1520" y="9717"/>
                </a:lnTo>
                <a:lnTo>
                  <a:pt x="1453" y="9632"/>
                </a:lnTo>
                <a:lnTo>
                  <a:pt x="1390" y="9543"/>
                </a:lnTo>
                <a:lnTo>
                  <a:pt x="1331" y="9451"/>
                </a:lnTo>
                <a:lnTo>
                  <a:pt x="1277" y="9357"/>
                </a:lnTo>
                <a:lnTo>
                  <a:pt x="1226" y="9259"/>
                </a:lnTo>
                <a:lnTo>
                  <a:pt x="1181" y="9159"/>
                </a:lnTo>
                <a:lnTo>
                  <a:pt x="1141" y="9057"/>
                </a:lnTo>
                <a:lnTo>
                  <a:pt x="1105" y="8952"/>
                </a:lnTo>
                <a:lnTo>
                  <a:pt x="1075" y="8845"/>
                </a:lnTo>
                <a:lnTo>
                  <a:pt x="1050" y="8736"/>
                </a:lnTo>
                <a:lnTo>
                  <a:pt x="1030" y="8624"/>
                </a:lnTo>
                <a:lnTo>
                  <a:pt x="1016" y="8512"/>
                </a:lnTo>
                <a:lnTo>
                  <a:pt x="1007" y="8397"/>
                </a:lnTo>
                <a:lnTo>
                  <a:pt x="1004" y="8281"/>
                </a:lnTo>
                <a:lnTo>
                  <a:pt x="1005" y="8207"/>
                </a:lnTo>
                <a:lnTo>
                  <a:pt x="1009" y="8131"/>
                </a:lnTo>
                <a:lnTo>
                  <a:pt x="1015" y="8057"/>
                </a:lnTo>
                <a:lnTo>
                  <a:pt x="1024" y="7984"/>
                </a:lnTo>
                <a:lnTo>
                  <a:pt x="1034" y="7911"/>
                </a:lnTo>
                <a:lnTo>
                  <a:pt x="1048" y="7839"/>
                </a:lnTo>
                <a:lnTo>
                  <a:pt x="1063" y="7768"/>
                </a:lnTo>
                <a:lnTo>
                  <a:pt x="1081" y="7697"/>
                </a:lnTo>
                <a:lnTo>
                  <a:pt x="1101" y="7627"/>
                </a:lnTo>
                <a:lnTo>
                  <a:pt x="1123" y="7558"/>
                </a:lnTo>
                <a:lnTo>
                  <a:pt x="1148" y="7490"/>
                </a:lnTo>
                <a:lnTo>
                  <a:pt x="1175" y="7423"/>
                </a:lnTo>
                <a:lnTo>
                  <a:pt x="1203" y="7356"/>
                </a:lnTo>
                <a:lnTo>
                  <a:pt x="1235" y="7291"/>
                </a:lnTo>
                <a:lnTo>
                  <a:pt x="1269" y="7227"/>
                </a:lnTo>
                <a:lnTo>
                  <a:pt x="1304" y="7165"/>
                </a:lnTo>
                <a:lnTo>
                  <a:pt x="1341" y="7102"/>
                </a:lnTo>
                <a:lnTo>
                  <a:pt x="1381" y="7041"/>
                </a:lnTo>
                <a:lnTo>
                  <a:pt x="1422" y="6982"/>
                </a:lnTo>
                <a:lnTo>
                  <a:pt x="1465" y="6924"/>
                </a:lnTo>
                <a:lnTo>
                  <a:pt x="1511" y="6867"/>
                </a:lnTo>
                <a:lnTo>
                  <a:pt x="1559" y="6811"/>
                </a:lnTo>
                <a:lnTo>
                  <a:pt x="1608" y="6757"/>
                </a:lnTo>
                <a:lnTo>
                  <a:pt x="1659" y="6705"/>
                </a:lnTo>
                <a:lnTo>
                  <a:pt x="1712" y="6654"/>
                </a:lnTo>
                <a:lnTo>
                  <a:pt x="1767" y="6604"/>
                </a:lnTo>
                <a:lnTo>
                  <a:pt x="1825" y="6555"/>
                </a:lnTo>
                <a:lnTo>
                  <a:pt x="1883" y="6509"/>
                </a:lnTo>
                <a:lnTo>
                  <a:pt x="1943" y="6464"/>
                </a:lnTo>
                <a:lnTo>
                  <a:pt x="2005" y="6421"/>
                </a:lnTo>
                <a:lnTo>
                  <a:pt x="2069" y="6380"/>
                </a:lnTo>
                <a:lnTo>
                  <a:pt x="2135" y="6341"/>
                </a:lnTo>
                <a:lnTo>
                  <a:pt x="2198" y="6304"/>
                </a:lnTo>
                <a:lnTo>
                  <a:pt x="2256" y="6269"/>
                </a:lnTo>
                <a:lnTo>
                  <a:pt x="2311" y="6236"/>
                </a:lnTo>
                <a:lnTo>
                  <a:pt x="2364" y="6205"/>
                </a:lnTo>
                <a:lnTo>
                  <a:pt x="2412" y="6174"/>
                </a:lnTo>
                <a:lnTo>
                  <a:pt x="2456" y="6145"/>
                </a:lnTo>
                <a:lnTo>
                  <a:pt x="2498" y="6116"/>
                </a:lnTo>
                <a:lnTo>
                  <a:pt x="2535" y="6088"/>
                </a:lnTo>
                <a:lnTo>
                  <a:pt x="2570" y="6061"/>
                </a:lnTo>
                <a:lnTo>
                  <a:pt x="2601" y="6033"/>
                </a:lnTo>
                <a:lnTo>
                  <a:pt x="2629" y="6006"/>
                </a:lnTo>
                <a:lnTo>
                  <a:pt x="2655" y="5979"/>
                </a:lnTo>
                <a:lnTo>
                  <a:pt x="2677" y="5951"/>
                </a:lnTo>
                <a:lnTo>
                  <a:pt x="2696" y="5923"/>
                </a:lnTo>
                <a:lnTo>
                  <a:pt x="2712" y="5895"/>
                </a:lnTo>
                <a:lnTo>
                  <a:pt x="2725" y="5866"/>
                </a:lnTo>
                <a:lnTo>
                  <a:pt x="2735" y="5836"/>
                </a:lnTo>
                <a:lnTo>
                  <a:pt x="2742" y="5805"/>
                </a:lnTo>
                <a:lnTo>
                  <a:pt x="2747" y="5773"/>
                </a:lnTo>
                <a:lnTo>
                  <a:pt x="2748" y="5738"/>
                </a:lnTo>
                <a:lnTo>
                  <a:pt x="2748" y="5703"/>
                </a:lnTo>
                <a:lnTo>
                  <a:pt x="2744" y="5665"/>
                </a:lnTo>
                <a:lnTo>
                  <a:pt x="2739" y="5626"/>
                </a:lnTo>
                <a:lnTo>
                  <a:pt x="2730" y="5585"/>
                </a:lnTo>
                <a:lnTo>
                  <a:pt x="2720" y="5542"/>
                </a:lnTo>
                <a:lnTo>
                  <a:pt x="2707" y="5495"/>
                </a:lnTo>
                <a:lnTo>
                  <a:pt x="2691" y="5446"/>
                </a:lnTo>
                <a:lnTo>
                  <a:pt x="2674" y="5395"/>
                </a:lnTo>
                <a:lnTo>
                  <a:pt x="2654" y="5340"/>
                </a:lnTo>
                <a:lnTo>
                  <a:pt x="2632" y="5282"/>
                </a:lnTo>
                <a:lnTo>
                  <a:pt x="2607" y="5220"/>
                </a:lnTo>
                <a:lnTo>
                  <a:pt x="2581" y="5156"/>
                </a:lnTo>
                <a:lnTo>
                  <a:pt x="2564" y="5102"/>
                </a:lnTo>
                <a:lnTo>
                  <a:pt x="2549" y="5050"/>
                </a:lnTo>
                <a:lnTo>
                  <a:pt x="2537" y="5000"/>
                </a:lnTo>
                <a:lnTo>
                  <a:pt x="2527" y="4950"/>
                </a:lnTo>
                <a:lnTo>
                  <a:pt x="2523" y="4926"/>
                </a:lnTo>
                <a:lnTo>
                  <a:pt x="2519" y="4903"/>
                </a:lnTo>
                <a:lnTo>
                  <a:pt x="2516" y="4880"/>
                </a:lnTo>
                <a:lnTo>
                  <a:pt x="2514" y="4857"/>
                </a:lnTo>
                <a:lnTo>
                  <a:pt x="2512" y="4834"/>
                </a:lnTo>
                <a:lnTo>
                  <a:pt x="2510" y="4812"/>
                </a:lnTo>
                <a:lnTo>
                  <a:pt x="2509" y="4790"/>
                </a:lnTo>
                <a:lnTo>
                  <a:pt x="2509" y="4768"/>
                </a:lnTo>
                <a:lnTo>
                  <a:pt x="2511" y="4704"/>
                </a:lnTo>
                <a:lnTo>
                  <a:pt x="2516" y="4640"/>
                </a:lnTo>
                <a:lnTo>
                  <a:pt x="2524" y="4577"/>
                </a:lnTo>
                <a:lnTo>
                  <a:pt x="2535" y="4516"/>
                </a:lnTo>
                <a:lnTo>
                  <a:pt x="2549" y="4455"/>
                </a:lnTo>
                <a:lnTo>
                  <a:pt x="2565" y="4395"/>
                </a:lnTo>
                <a:lnTo>
                  <a:pt x="2585" y="4337"/>
                </a:lnTo>
                <a:lnTo>
                  <a:pt x="2608" y="4280"/>
                </a:lnTo>
                <a:lnTo>
                  <a:pt x="2634" y="4225"/>
                </a:lnTo>
                <a:lnTo>
                  <a:pt x="2661" y="4171"/>
                </a:lnTo>
                <a:lnTo>
                  <a:pt x="2691" y="4118"/>
                </a:lnTo>
                <a:lnTo>
                  <a:pt x="2724" y="4067"/>
                </a:lnTo>
                <a:lnTo>
                  <a:pt x="2759" y="4018"/>
                </a:lnTo>
                <a:lnTo>
                  <a:pt x="2796" y="3971"/>
                </a:lnTo>
                <a:lnTo>
                  <a:pt x="2835" y="3925"/>
                </a:lnTo>
                <a:lnTo>
                  <a:pt x="2877" y="3881"/>
                </a:lnTo>
                <a:lnTo>
                  <a:pt x="2921" y="3839"/>
                </a:lnTo>
                <a:lnTo>
                  <a:pt x="2966" y="3800"/>
                </a:lnTo>
                <a:lnTo>
                  <a:pt x="3014" y="3763"/>
                </a:lnTo>
                <a:lnTo>
                  <a:pt x="3063" y="3728"/>
                </a:lnTo>
                <a:lnTo>
                  <a:pt x="3113" y="3696"/>
                </a:lnTo>
                <a:lnTo>
                  <a:pt x="3166" y="3665"/>
                </a:lnTo>
                <a:lnTo>
                  <a:pt x="3221" y="3638"/>
                </a:lnTo>
                <a:lnTo>
                  <a:pt x="3276" y="3612"/>
                </a:lnTo>
                <a:lnTo>
                  <a:pt x="3333" y="3589"/>
                </a:lnTo>
                <a:lnTo>
                  <a:pt x="3391" y="3570"/>
                </a:lnTo>
                <a:lnTo>
                  <a:pt x="3450" y="3553"/>
                </a:lnTo>
                <a:lnTo>
                  <a:pt x="3512" y="3539"/>
                </a:lnTo>
                <a:lnTo>
                  <a:pt x="3573" y="3528"/>
                </a:lnTo>
                <a:lnTo>
                  <a:pt x="3636" y="3520"/>
                </a:lnTo>
                <a:lnTo>
                  <a:pt x="3699" y="3515"/>
                </a:lnTo>
                <a:lnTo>
                  <a:pt x="3764" y="3513"/>
                </a:lnTo>
                <a:lnTo>
                  <a:pt x="3779" y="3513"/>
                </a:lnTo>
                <a:lnTo>
                  <a:pt x="3821" y="3512"/>
                </a:lnTo>
                <a:lnTo>
                  <a:pt x="3851" y="3512"/>
                </a:lnTo>
                <a:lnTo>
                  <a:pt x="3886" y="3513"/>
                </a:lnTo>
                <a:lnTo>
                  <a:pt x="3927" y="3515"/>
                </a:lnTo>
                <a:lnTo>
                  <a:pt x="3972" y="3519"/>
                </a:lnTo>
                <a:lnTo>
                  <a:pt x="4022" y="3524"/>
                </a:lnTo>
                <a:lnTo>
                  <a:pt x="4074" y="3531"/>
                </a:lnTo>
                <a:lnTo>
                  <a:pt x="4130" y="3540"/>
                </a:lnTo>
                <a:lnTo>
                  <a:pt x="4189" y="3552"/>
                </a:lnTo>
                <a:lnTo>
                  <a:pt x="4219" y="3559"/>
                </a:lnTo>
                <a:lnTo>
                  <a:pt x="4250" y="3566"/>
                </a:lnTo>
                <a:lnTo>
                  <a:pt x="4281" y="3575"/>
                </a:lnTo>
                <a:lnTo>
                  <a:pt x="4314" y="3584"/>
                </a:lnTo>
                <a:lnTo>
                  <a:pt x="4345" y="3594"/>
                </a:lnTo>
                <a:lnTo>
                  <a:pt x="4378" y="3604"/>
                </a:lnTo>
                <a:lnTo>
                  <a:pt x="4410" y="3616"/>
                </a:lnTo>
                <a:lnTo>
                  <a:pt x="4443" y="3629"/>
                </a:lnTo>
                <a:lnTo>
                  <a:pt x="4495" y="3649"/>
                </a:lnTo>
                <a:lnTo>
                  <a:pt x="4544" y="3667"/>
                </a:lnTo>
                <a:lnTo>
                  <a:pt x="4592" y="3682"/>
                </a:lnTo>
                <a:lnTo>
                  <a:pt x="4636" y="3694"/>
                </a:lnTo>
                <a:lnTo>
                  <a:pt x="4678" y="3704"/>
                </a:lnTo>
                <a:lnTo>
                  <a:pt x="4717" y="3711"/>
                </a:lnTo>
                <a:lnTo>
                  <a:pt x="4754" y="3716"/>
                </a:lnTo>
                <a:lnTo>
                  <a:pt x="4789" y="3718"/>
                </a:lnTo>
                <a:lnTo>
                  <a:pt x="4822" y="3718"/>
                </a:lnTo>
                <a:lnTo>
                  <a:pt x="4855" y="3715"/>
                </a:lnTo>
                <a:lnTo>
                  <a:pt x="4884" y="3710"/>
                </a:lnTo>
                <a:lnTo>
                  <a:pt x="4912" y="3702"/>
                </a:lnTo>
                <a:lnTo>
                  <a:pt x="4939" y="3692"/>
                </a:lnTo>
                <a:lnTo>
                  <a:pt x="4964" y="3679"/>
                </a:lnTo>
                <a:lnTo>
                  <a:pt x="4989" y="3664"/>
                </a:lnTo>
                <a:lnTo>
                  <a:pt x="5012" y="3646"/>
                </a:lnTo>
                <a:lnTo>
                  <a:pt x="5034" y="3626"/>
                </a:lnTo>
                <a:lnTo>
                  <a:pt x="5056" y="3603"/>
                </a:lnTo>
                <a:lnTo>
                  <a:pt x="5077" y="3578"/>
                </a:lnTo>
                <a:lnTo>
                  <a:pt x="5097" y="3551"/>
                </a:lnTo>
                <a:lnTo>
                  <a:pt x="5117" y="3522"/>
                </a:lnTo>
                <a:lnTo>
                  <a:pt x="5138" y="3490"/>
                </a:lnTo>
                <a:lnTo>
                  <a:pt x="5158" y="3456"/>
                </a:lnTo>
                <a:lnTo>
                  <a:pt x="5177" y="3420"/>
                </a:lnTo>
                <a:lnTo>
                  <a:pt x="5197" y="3382"/>
                </a:lnTo>
                <a:lnTo>
                  <a:pt x="5218" y="3340"/>
                </a:lnTo>
                <a:lnTo>
                  <a:pt x="5238" y="3297"/>
                </a:lnTo>
                <a:lnTo>
                  <a:pt x="5260" y="3251"/>
                </a:lnTo>
                <a:lnTo>
                  <a:pt x="5304" y="3154"/>
                </a:lnTo>
                <a:lnTo>
                  <a:pt x="5353" y="3047"/>
                </a:lnTo>
                <a:lnTo>
                  <a:pt x="5409" y="2932"/>
                </a:lnTo>
                <a:lnTo>
                  <a:pt x="5469" y="2820"/>
                </a:lnTo>
                <a:lnTo>
                  <a:pt x="5532" y="2710"/>
                </a:lnTo>
                <a:lnTo>
                  <a:pt x="5599" y="2603"/>
                </a:lnTo>
                <a:lnTo>
                  <a:pt x="5669" y="2499"/>
                </a:lnTo>
                <a:lnTo>
                  <a:pt x="5744" y="2398"/>
                </a:lnTo>
                <a:lnTo>
                  <a:pt x="5821" y="2300"/>
                </a:lnTo>
                <a:lnTo>
                  <a:pt x="5902" y="2204"/>
                </a:lnTo>
                <a:lnTo>
                  <a:pt x="5986" y="2112"/>
                </a:lnTo>
                <a:lnTo>
                  <a:pt x="6072" y="2024"/>
                </a:lnTo>
                <a:lnTo>
                  <a:pt x="6161" y="1938"/>
                </a:lnTo>
                <a:lnTo>
                  <a:pt x="6255" y="1856"/>
                </a:lnTo>
                <a:lnTo>
                  <a:pt x="6349" y="1777"/>
                </a:lnTo>
                <a:lnTo>
                  <a:pt x="6447" y="1701"/>
                </a:lnTo>
                <a:lnTo>
                  <a:pt x="6547" y="1629"/>
                </a:lnTo>
                <a:lnTo>
                  <a:pt x="6650" y="1560"/>
                </a:lnTo>
                <a:lnTo>
                  <a:pt x="6754" y="1496"/>
                </a:lnTo>
                <a:lnTo>
                  <a:pt x="6862" y="1434"/>
                </a:lnTo>
                <a:lnTo>
                  <a:pt x="6970" y="1377"/>
                </a:lnTo>
                <a:lnTo>
                  <a:pt x="7082" y="1323"/>
                </a:lnTo>
                <a:lnTo>
                  <a:pt x="7195" y="1274"/>
                </a:lnTo>
                <a:lnTo>
                  <a:pt x="7309" y="1228"/>
                </a:lnTo>
                <a:lnTo>
                  <a:pt x="7426" y="1186"/>
                </a:lnTo>
                <a:lnTo>
                  <a:pt x="7543" y="1148"/>
                </a:lnTo>
                <a:lnTo>
                  <a:pt x="7663" y="1115"/>
                </a:lnTo>
                <a:lnTo>
                  <a:pt x="7784" y="1086"/>
                </a:lnTo>
                <a:lnTo>
                  <a:pt x="7906" y="1061"/>
                </a:lnTo>
                <a:lnTo>
                  <a:pt x="8029" y="1041"/>
                </a:lnTo>
                <a:lnTo>
                  <a:pt x="8153" y="1025"/>
                </a:lnTo>
                <a:lnTo>
                  <a:pt x="8278" y="1013"/>
                </a:lnTo>
                <a:lnTo>
                  <a:pt x="8404" y="1007"/>
                </a:lnTo>
                <a:lnTo>
                  <a:pt x="8531" y="1004"/>
                </a:lnTo>
                <a:lnTo>
                  <a:pt x="8699" y="1008"/>
                </a:lnTo>
                <a:lnTo>
                  <a:pt x="8866" y="1020"/>
                </a:lnTo>
                <a:lnTo>
                  <a:pt x="9030" y="1039"/>
                </a:lnTo>
                <a:lnTo>
                  <a:pt x="9192" y="1066"/>
                </a:lnTo>
                <a:lnTo>
                  <a:pt x="9351" y="1100"/>
                </a:lnTo>
                <a:lnTo>
                  <a:pt x="9507" y="1142"/>
                </a:lnTo>
                <a:lnTo>
                  <a:pt x="9661" y="1190"/>
                </a:lnTo>
                <a:lnTo>
                  <a:pt x="9811" y="1246"/>
                </a:lnTo>
                <a:lnTo>
                  <a:pt x="9959" y="1308"/>
                </a:lnTo>
                <a:lnTo>
                  <a:pt x="10102" y="1376"/>
                </a:lnTo>
                <a:lnTo>
                  <a:pt x="10242" y="1451"/>
                </a:lnTo>
                <a:lnTo>
                  <a:pt x="10378" y="1532"/>
                </a:lnTo>
                <a:lnTo>
                  <a:pt x="10510" y="1619"/>
                </a:lnTo>
                <a:lnTo>
                  <a:pt x="10638" y="1711"/>
                </a:lnTo>
                <a:lnTo>
                  <a:pt x="10761" y="1810"/>
                </a:lnTo>
                <a:lnTo>
                  <a:pt x="10880" y="1914"/>
                </a:lnTo>
                <a:lnTo>
                  <a:pt x="10994" y="2023"/>
                </a:lnTo>
                <a:lnTo>
                  <a:pt x="11103" y="2137"/>
                </a:lnTo>
                <a:lnTo>
                  <a:pt x="11207" y="2256"/>
                </a:lnTo>
                <a:lnTo>
                  <a:pt x="11306" y="2381"/>
                </a:lnTo>
                <a:lnTo>
                  <a:pt x="11398" y="2509"/>
                </a:lnTo>
                <a:lnTo>
                  <a:pt x="11486" y="2643"/>
                </a:lnTo>
                <a:lnTo>
                  <a:pt x="11568" y="2780"/>
                </a:lnTo>
                <a:lnTo>
                  <a:pt x="11643" y="2922"/>
                </a:lnTo>
                <a:lnTo>
                  <a:pt x="11712" y="3067"/>
                </a:lnTo>
                <a:lnTo>
                  <a:pt x="11775" y="3217"/>
                </a:lnTo>
                <a:lnTo>
                  <a:pt x="11831" y="3370"/>
                </a:lnTo>
                <a:lnTo>
                  <a:pt x="11880" y="3526"/>
                </a:lnTo>
                <a:lnTo>
                  <a:pt x="11922" y="3686"/>
                </a:lnTo>
                <a:lnTo>
                  <a:pt x="11957" y="3848"/>
                </a:lnTo>
                <a:lnTo>
                  <a:pt x="11985" y="4014"/>
                </a:lnTo>
                <a:lnTo>
                  <a:pt x="12005" y="4183"/>
                </a:lnTo>
                <a:lnTo>
                  <a:pt x="12016" y="4309"/>
                </a:lnTo>
                <a:lnTo>
                  <a:pt x="12027" y="4420"/>
                </a:lnTo>
                <a:lnTo>
                  <a:pt x="12032" y="4471"/>
                </a:lnTo>
                <a:lnTo>
                  <a:pt x="12038" y="4517"/>
                </a:lnTo>
                <a:lnTo>
                  <a:pt x="12046" y="4561"/>
                </a:lnTo>
                <a:lnTo>
                  <a:pt x="12053" y="4601"/>
                </a:lnTo>
                <a:lnTo>
                  <a:pt x="12061" y="4638"/>
                </a:lnTo>
                <a:lnTo>
                  <a:pt x="12070" y="4673"/>
                </a:lnTo>
                <a:lnTo>
                  <a:pt x="12081" y="4706"/>
                </a:lnTo>
                <a:lnTo>
                  <a:pt x="12092" y="4736"/>
                </a:lnTo>
                <a:lnTo>
                  <a:pt x="12105" y="4763"/>
                </a:lnTo>
                <a:lnTo>
                  <a:pt x="12119" y="4788"/>
                </a:lnTo>
                <a:lnTo>
                  <a:pt x="12135" y="4812"/>
                </a:lnTo>
                <a:lnTo>
                  <a:pt x="12153" y="4833"/>
                </a:lnTo>
                <a:lnTo>
                  <a:pt x="12173" y="4853"/>
                </a:lnTo>
                <a:lnTo>
                  <a:pt x="12195" y="4872"/>
                </a:lnTo>
                <a:lnTo>
                  <a:pt x="12220" y="4889"/>
                </a:lnTo>
                <a:lnTo>
                  <a:pt x="12247" y="4905"/>
                </a:lnTo>
                <a:lnTo>
                  <a:pt x="12276" y="4920"/>
                </a:lnTo>
                <a:lnTo>
                  <a:pt x="12308" y="4935"/>
                </a:lnTo>
                <a:lnTo>
                  <a:pt x="12344" y="4949"/>
                </a:lnTo>
                <a:lnTo>
                  <a:pt x="12383" y="4962"/>
                </a:lnTo>
                <a:lnTo>
                  <a:pt x="12424" y="4976"/>
                </a:lnTo>
                <a:lnTo>
                  <a:pt x="12468" y="4989"/>
                </a:lnTo>
                <a:lnTo>
                  <a:pt x="12517" y="5002"/>
                </a:lnTo>
                <a:lnTo>
                  <a:pt x="12568" y="5015"/>
                </a:lnTo>
                <a:lnTo>
                  <a:pt x="12684" y="5043"/>
                </a:lnTo>
                <a:lnTo>
                  <a:pt x="12816" y="5073"/>
                </a:lnTo>
                <a:lnTo>
                  <a:pt x="12937" y="5099"/>
                </a:lnTo>
                <a:lnTo>
                  <a:pt x="13055" y="5129"/>
                </a:lnTo>
                <a:lnTo>
                  <a:pt x="13171" y="5165"/>
                </a:lnTo>
                <a:lnTo>
                  <a:pt x="13285" y="5206"/>
                </a:lnTo>
                <a:lnTo>
                  <a:pt x="13395" y="5252"/>
                </a:lnTo>
                <a:lnTo>
                  <a:pt x="13505" y="5302"/>
                </a:lnTo>
                <a:lnTo>
                  <a:pt x="13610" y="5356"/>
                </a:lnTo>
                <a:lnTo>
                  <a:pt x="13714" y="5415"/>
                </a:lnTo>
                <a:lnTo>
                  <a:pt x="13813" y="5477"/>
                </a:lnTo>
                <a:lnTo>
                  <a:pt x="13910" y="5545"/>
                </a:lnTo>
                <a:lnTo>
                  <a:pt x="14004" y="5615"/>
                </a:lnTo>
                <a:lnTo>
                  <a:pt x="14095" y="5690"/>
                </a:lnTo>
                <a:lnTo>
                  <a:pt x="14181" y="5768"/>
                </a:lnTo>
                <a:lnTo>
                  <a:pt x="14266" y="5850"/>
                </a:lnTo>
                <a:lnTo>
                  <a:pt x="14346" y="5935"/>
                </a:lnTo>
                <a:lnTo>
                  <a:pt x="14422" y="6024"/>
                </a:lnTo>
                <a:lnTo>
                  <a:pt x="14494" y="6116"/>
                </a:lnTo>
                <a:lnTo>
                  <a:pt x="14564" y="6210"/>
                </a:lnTo>
                <a:lnTo>
                  <a:pt x="14628" y="6307"/>
                </a:lnTo>
                <a:lnTo>
                  <a:pt x="14689" y="6408"/>
                </a:lnTo>
                <a:lnTo>
                  <a:pt x="14745" y="6511"/>
                </a:lnTo>
                <a:lnTo>
                  <a:pt x="14796" y="6617"/>
                </a:lnTo>
                <a:lnTo>
                  <a:pt x="14845" y="6724"/>
                </a:lnTo>
                <a:lnTo>
                  <a:pt x="14888" y="6834"/>
                </a:lnTo>
                <a:lnTo>
                  <a:pt x="14926" y="6947"/>
                </a:lnTo>
                <a:lnTo>
                  <a:pt x="14959" y="7060"/>
                </a:lnTo>
                <a:lnTo>
                  <a:pt x="14988" y="7177"/>
                </a:lnTo>
                <a:lnTo>
                  <a:pt x="15012" y="7294"/>
                </a:lnTo>
                <a:lnTo>
                  <a:pt x="15030" y="7414"/>
                </a:lnTo>
                <a:lnTo>
                  <a:pt x="15044" y="7534"/>
                </a:lnTo>
                <a:lnTo>
                  <a:pt x="15052" y="7656"/>
                </a:lnTo>
                <a:lnTo>
                  <a:pt x="15055" y="7779"/>
                </a:lnTo>
                <a:lnTo>
                  <a:pt x="15051" y="7922"/>
                </a:lnTo>
                <a:lnTo>
                  <a:pt x="15040" y="8061"/>
                </a:lnTo>
                <a:lnTo>
                  <a:pt x="15023" y="8199"/>
                </a:lnTo>
                <a:lnTo>
                  <a:pt x="14999" y="8335"/>
                </a:lnTo>
                <a:lnTo>
                  <a:pt x="14968" y="8469"/>
                </a:lnTo>
                <a:lnTo>
                  <a:pt x="14931" y="8599"/>
                </a:lnTo>
                <a:lnTo>
                  <a:pt x="14887" y="8728"/>
                </a:lnTo>
                <a:lnTo>
                  <a:pt x="14838" y="8853"/>
                </a:lnTo>
                <a:lnTo>
                  <a:pt x="14782" y="8975"/>
                </a:lnTo>
                <a:lnTo>
                  <a:pt x="14721" y="9094"/>
                </a:lnTo>
                <a:lnTo>
                  <a:pt x="14655" y="9209"/>
                </a:lnTo>
                <a:lnTo>
                  <a:pt x="14583" y="9322"/>
                </a:lnTo>
                <a:lnTo>
                  <a:pt x="14505" y="9430"/>
                </a:lnTo>
                <a:lnTo>
                  <a:pt x="14424" y="9535"/>
                </a:lnTo>
                <a:lnTo>
                  <a:pt x="14337" y="9634"/>
                </a:lnTo>
                <a:lnTo>
                  <a:pt x="14245" y="9730"/>
                </a:lnTo>
                <a:lnTo>
                  <a:pt x="14150" y="9822"/>
                </a:lnTo>
                <a:lnTo>
                  <a:pt x="14050" y="9909"/>
                </a:lnTo>
                <a:lnTo>
                  <a:pt x="13945" y="9990"/>
                </a:lnTo>
                <a:lnTo>
                  <a:pt x="13837" y="10068"/>
                </a:lnTo>
                <a:lnTo>
                  <a:pt x="13725" y="10140"/>
                </a:lnTo>
                <a:lnTo>
                  <a:pt x="13609" y="10206"/>
                </a:lnTo>
                <a:lnTo>
                  <a:pt x="13491" y="10267"/>
                </a:lnTo>
                <a:lnTo>
                  <a:pt x="13368" y="10322"/>
                </a:lnTo>
                <a:lnTo>
                  <a:pt x="13243" y="10372"/>
                </a:lnTo>
                <a:lnTo>
                  <a:pt x="13114" y="10416"/>
                </a:lnTo>
                <a:lnTo>
                  <a:pt x="12984" y="10453"/>
                </a:lnTo>
                <a:lnTo>
                  <a:pt x="12850" y="10484"/>
                </a:lnTo>
                <a:lnTo>
                  <a:pt x="12715" y="10508"/>
                </a:lnTo>
                <a:lnTo>
                  <a:pt x="12576" y="10525"/>
                </a:lnTo>
                <a:lnTo>
                  <a:pt x="12437" y="10536"/>
                </a:lnTo>
                <a:lnTo>
                  <a:pt x="12294" y="10539"/>
                </a:lnTo>
                <a:close/>
                <a:moveTo>
                  <a:pt x="13004" y="4087"/>
                </a:moveTo>
                <a:lnTo>
                  <a:pt x="12979" y="3874"/>
                </a:lnTo>
                <a:lnTo>
                  <a:pt x="12944" y="3664"/>
                </a:lnTo>
                <a:lnTo>
                  <a:pt x="12899" y="3457"/>
                </a:lnTo>
                <a:lnTo>
                  <a:pt x="12845" y="3254"/>
                </a:lnTo>
                <a:lnTo>
                  <a:pt x="12782" y="3054"/>
                </a:lnTo>
                <a:lnTo>
                  <a:pt x="12711" y="2860"/>
                </a:lnTo>
                <a:lnTo>
                  <a:pt x="12631" y="2669"/>
                </a:lnTo>
                <a:lnTo>
                  <a:pt x="12542" y="2482"/>
                </a:lnTo>
                <a:lnTo>
                  <a:pt x="12446" y="2301"/>
                </a:lnTo>
                <a:lnTo>
                  <a:pt x="12343" y="2124"/>
                </a:lnTo>
                <a:lnTo>
                  <a:pt x="12230" y="1953"/>
                </a:lnTo>
                <a:lnTo>
                  <a:pt x="12111" y="1788"/>
                </a:lnTo>
                <a:lnTo>
                  <a:pt x="11985" y="1628"/>
                </a:lnTo>
                <a:lnTo>
                  <a:pt x="11852" y="1473"/>
                </a:lnTo>
                <a:lnTo>
                  <a:pt x="11711" y="1326"/>
                </a:lnTo>
                <a:lnTo>
                  <a:pt x="11566" y="1184"/>
                </a:lnTo>
                <a:lnTo>
                  <a:pt x="11413" y="1050"/>
                </a:lnTo>
                <a:lnTo>
                  <a:pt x="11254" y="922"/>
                </a:lnTo>
                <a:lnTo>
                  <a:pt x="11090" y="802"/>
                </a:lnTo>
                <a:lnTo>
                  <a:pt x="10919" y="690"/>
                </a:lnTo>
                <a:lnTo>
                  <a:pt x="10745" y="584"/>
                </a:lnTo>
                <a:lnTo>
                  <a:pt x="10564" y="487"/>
                </a:lnTo>
                <a:lnTo>
                  <a:pt x="10378" y="397"/>
                </a:lnTo>
                <a:lnTo>
                  <a:pt x="10189" y="316"/>
                </a:lnTo>
                <a:lnTo>
                  <a:pt x="9995" y="244"/>
                </a:lnTo>
                <a:lnTo>
                  <a:pt x="9796" y="181"/>
                </a:lnTo>
                <a:lnTo>
                  <a:pt x="9594" y="126"/>
                </a:lnTo>
                <a:lnTo>
                  <a:pt x="9388" y="81"/>
                </a:lnTo>
                <a:lnTo>
                  <a:pt x="9178" y="46"/>
                </a:lnTo>
                <a:lnTo>
                  <a:pt x="8965" y="21"/>
                </a:lnTo>
                <a:lnTo>
                  <a:pt x="8750" y="5"/>
                </a:lnTo>
                <a:lnTo>
                  <a:pt x="8531" y="0"/>
                </a:lnTo>
                <a:lnTo>
                  <a:pt x="8361" y="3"/>
                </a:lnTo>
                <a:lnTo>
                  <a:pt x="8194" y="12"/>
                </a:lnTo>
                <a:lnTo>
                  <a:pt x="8027" y="28"/>
                </a:lnTo>
                <a:lnTo>
                  <a:pt x="7863" y="49"/>
                </a:lnTo>
                <a:lnTo>
                  <a:pt x="7701" y="76"/>
                </a:lnTo>
                <a:lnTo>
                  <a:pt x="7540" y="109"/>
                </a:lnTo>
                <a:lnTo>
                  <a:pt x="7383" y="149"/>
                </a:lnTo>
                <a:lnTo>
                  <a:pt x="7227" y="193"/>
                </a:lnTo>
                <a:lnTo>
                  <a:pt x="7074" y="242"/>
                </a:lnTo>
                <a:lnTo>
                  <a:pt x="6922" y="297"/>
                </a:lnTo>
                <a:lnTo>
                  <a:pt x="6773" y="357"/>
                </a:lnTo>
                <a:lnTo>
                  <a:pt x="6628" y="423"/>
                </a:lnTo>
                <a:lnTo>
                  <a:pt x="6485" y="493"/>
                </a:lnTo>
                <a:lnTo>
                  <a:pt x="6345" y="568"/>
                </a:lnTo>
                <a:lnTo>
                  <a:pt x="6208" y="648"/>
                </a:lnTo>
                <a:lnTo>
                  <a:pt x="6075" y="733"/>
                </a:lnTo>
                <a:lnTo>
                  <a:pt x="5943" y="821"/>
                </a:lnTo>
                <a:lnTo>
                  <a:pt x="5817" y="915"/>
                </a:lnTo>
                <a:lnTo>
                  <a:pt x="5693" y="1013"/>
                </a:lnTo>
                <a:lnTo>
                  <a:pt x="5572" y="1115"/>
                </a:lnTo>
                <a:lnTo>
                  <a:pt x="5456" y="1221"/>
                </a:lnTo>
                <a:lnTo>
                  <a:pt x="5342" y="1331"/>
                </a:lnTo>
                <a:lnTo>
                  <a:pt x="5234" y="1444"/>
                </a:lnTo>
                <a:lnTo>
                  <a:pt x="5129" y="1562"/>
                </a:lnTo>
                <a:lnTo>
                  <a:pt x="5027" y="1683"/>
                </a:lnTo>
                <a:lnTo>
                  <a:pt x="4931" y="1809"/>
                </a:lnTo>
                <a:lnTo>
                  <a:pt x="4837" y="1936"/>
                </a:lnTo>
                <a:lnTo>
                  <a:pt x="4750" y="2068"/>
                </a:lnTo>
                <a:lnTo>
                  <a:pt x="4666" y="2203"/>
                </a:lnTo>
                <a:lnTo>
                  <a:pt x="4587" y="2341"/>
                </a:lnTo>
                <a:lnTo>
                  <a:pt x="4512" y="2481"/>
                </a:lnTo>
                <a:lnTo>
                  <a:pt x="4443" y="2625"/>
                </a:lnTo>
                <a:lnTo>
                  <a:pt x="4402" y="2613"/>
                </a:lnTo>
                <a:lnTo>
                  <a:pt x="4362" y="2601"/>
                </a:lnTo>
                <a:lnTo>
                  <a:pt x="4321" y="2589"/>
                </a:lnTo>
                <a:lnTo>
                  <a:pt x="4279" y="2579"/>
                </a:lnTo>
                <a:lnTo>
                  <a:pt x="4237" y="2568"/>
                </a:lnTo>
                <a:lnTo>
                  <a:pt x="4196" y="2559"/>
                </a:lnTo>
                <a:lnTo>
                  <a:pt x="4154" y="2549"/>
                </a:lnTo>
                <a:lnTo>
                  <a:pt x="4112" y="2541"/>
                </a:lnTo>
                <a:lnTo>
                  <a:pt x="4070" y="2534"/>
                </a:lnTo>
                <a:lnTo>
                  <a:pt x="4027" y="2528"/>
                </a:lnTo>
                <a:lnTo>
                  <a:pt x="3983" y="2522"/>
                </a:lnTo>
                <a:lnTo>
                  <a:pt x="3940" y="2518"/>
                </a:lnTo>
                <a:lnTo>
                  <a:pt x="3896" y="2514"/>
                </a:lnTo>
                <a:lnTo>
                  <a:pt x="3853" y="2511"/>
                </a:lnTo>
                <a:lnTo>
                  <a:pt x="3809" y="2510"/>
                </a:lnTo>
                <a:lnTo>
                  <a:pt x="3764" y="2509"/>
                </a:lnTo>
                <a:lnTo>
                  <a:pt x="3647" y="2512"/>
                </a:lnTo>
                <a:lnTo>
                  <a:pt x="3533" y="2521"/>
                </a:lnTo>
                <a:lnTo>
                  <a:pt x="3420" y="2535"/>
                </a:lnTo>
                <a:lnTo>
                  <a:pt x="3309" y="2556"/>
                </a:lnTo>
                <a:lnTo>
                  <a:pt x="3200" y="2581"/>
                </a:lnTo>
                <a:lnTo>
                  <a:pt x="3092" y="2611"/>
                </a:lnTo>
                <a:lnTo>
                  <a:pt x="2988" y="2647"/>
                </a:lnTo>
                <a:lnTo>
                  <a:pt x="2884" y="2687"/>
                </a:lnTo>
                <a:lnTo>
                  <a:pt x="2785" y="2732"/>
                </a:lnTo>
                <a:lnTo>
                  <a:pt x="2688" y="2782"/>
                </a:lnTo>
                <a:lnTo>
                  <a:pt x="2593" y="2837"/>
                </a:lnTo>
                <a:lnTo>
                  <a:pt x="2501" y="2896"/>
                </a:lnTo>
                <a:lnTo>
                  <a:pt x="2413" y="2958"/>
                </a:lnTo>
                <a:lnTo>
                  <a:pt x="2327" y="3025"/>
                </a:lnTo>
                <a:lnTo>
                  <a:pt x="2245" y="3097"/>
                </a:lnTo>
                <a:lnTo>
                  <a:pt x="2167" y="3172"/>
                </a:lnTo>
                <a:lnTo>
                  <a:pt x="2093" y="3250"/>
                </a:lnTo>
                <a:lnTo>
                  <a:pt x="2021" y="3331"/>
                </a:lnTo>
                <a:lnTo>
                  <a:pt x="1954" y="3417"/>
                </a:lnTo>
                <a:lnTo>
                  <a:pt x="1891" y="3506"/>
                </a:lnTo>
                <a:lnTo>
                  <a:pt x="1833" y="3597"/>
                </a:lnTo>
                <a:lnTo>
                  <a:pt x="1778" y="3692"/>
                </a:lnTo>
                <a:lnTo>
                  <a:pt x="1728" y="3789"/>
                </a:lnTo>
                <a:lnTo>
                  <a:pt x="1683" y="3889"/>
                </a:lnTo>
                <a:lnTo>
                  <a:pt x="1643" y="3992"/>
                </a:lnTo>
                <a:lnTo>
                  <a:pt x="1607" y="4097"/>
                </a:lnTo>
                <a:lnTo>
                  <a:pt x="1577" y="4204"/>
                </a:lnTo>
                <a:lnTo>
                  <a:pt x="1552" y="4313"/>
                </a:lnTo>
                <a:lnTo>
                  <a:pt x="1532" y="4424"/>
                </a:lnTo>
                <a:lnTo>
                  <a:pt x="1517" y="4537"/>
                </a:lnTo>
                <a:lnTo>
                  <a:pt x="1508" y="4652"/>
                </a:lnTo>
                <a:lnTo>
                  <a:pt x="1505" y="4768"/>
                </a:lnTo>
                <a:lnTo>
                  <a:pt x="1506" y="4815"/>
                </a:lnTo>
                <a:lnTo>
                  <a:pt x="1507" y="4860"/>
                </a:lnTo>
                <a:lnTo>
                  <a:pt x="1510" y="4906"/>
                </a:lnTo>
                <a:lnTo>
                  <a:pt x="1514" y="4951"/>
                </a:lnTo>
                <a:lnTo>
                  <a:pt x="1519" y="4997"/>
                </a:lnTo>
                <a:lnTo>
                  <a:pt x="1526" y="5042"/>
                </a:lnTo>
                <a:lnTo>
                  <a:pt x="1532" y="5086"/>
                </a:lnTo>
                <a:lnTo>
                  <a:pt x="1540" y="5130"/>
                </a:lnTo>
                <a:lnTo>
                  <a:pt x="1548" y="5174"/>
                </a:lnTo>
                <a:lnTo>
                  <a:pt x="1558" y="5217"/>
                </a:lnTo>
                <a:lnTo>
                  <a:pt x="1568" y="5261"/>
                </a:lnTo>
                <a:lnTo>
                  <a:pt x="1579" y="5304"/>
                </a:lnTo>
                <a:lnTo>
                  <a:pt x="1590" y="5347"/>
                </a:lnTo>
                <a:lnTo>
                  <a:pt x="1603" y="5389"/>
                </a:lnTo>
                <a:lnTo>
                  <a:pt x="1616" y="5431"/>
                </a:lnTo>
                <a:lnTo>
                  <a:pt x="1629" y="5473"/>
                </a:lnTo>
                <a:lnTo>
                  <a:pt x="1539" y="5528"/>
                </a:lnTo>
                <a:lnTo>
                  <a:pt x="1451" y="5585"/>
                </a:lnTo>
                <a:lnTo>
                  <a:pt x="1365" y="5644"/>
                </a:lnTo>
                <a:lnTo>
                  <a:pt x="1281" y="5706"/>
                </a:lnTo>
                <a:lnTo>
                  <a:pt x="1198" y="5771"/>
                </a:lnTo>
                <a:lnTo>
                  <a:pt x="1118" y="5839"/>
                </a:lnTo>
                <a:lnTo>
                  <a:pt x="1041" y="5909"/>
                </a:lnTo>
                <a:lnTo>
                  <a:pt x="965" y="5981"/>
                </a:lnTo>
                <a:lnTo>
                  <a:pt x="892" y="6056"/>
                </a:lnTo>
                <a:lnTo>
                  <a:pt x="821" y="6133"/>
                </a:lnTo>
                <a:lnTo>
                  <a:pt x="753" y="6211"/>
                </a:lnTo>
                <a:lnTo>
                  <a:pt x="687" y="6292"/>
                </a:lnTo>
                <a:lnTo>
                  <a:pt x="624" y="6376"/>
                </a:lnTo>
                <a:lnTo>
                  <a:pt x="564" y="6461"/>
                </a:lnTo>
                <a:lnTo>
                  <a:pt x="506" y="6548"/>
                </a:lnTo>
                <a:lnTo>
                  <a:pt x="451" y="6638"/>
                </a:lnTo>
                <a:lnTo>
                  <a:pt x="398" y="6729"/>
                </a:lnTo>
                <a:lnTo>
                  <a:pt x="349" y="6821"/>
                </a:lnTo>
                <a:lnTo>
                  <a:pt x="303" y="6917"/>
                </a:lnTo>
                <a:lnTo>
                  <a:pt x="260" y="7013"/>
                </a:lnTo>
                <a:lnTo>
                  <a:pt x="220" y="7110"/>
                </a:lnTo>
                <a:lnTo>
                  <a:pt x="183" y="7210"/>
                </a:lnTo>
                <a:lnTo>
                  <a:pt x="149" y="7311"/>
                </a:lnTo>
                <a:lnTo>
                  <a:pt x="118" y="7414"/>
                </a:lnTo>
                <a:lnTo>
                  <a:pt x="91" y="7518"/>
                </a:lnTo>
                <a:lnTo>
                  <a:pt x="67" y="7623"/>
                </a:lnTo>
                <a:lnTo>
                  <a:pt x="47" y="7730"/>
                </a:lnTo>
                <a:lnTo>
                  <a:pt x="30" y="7838"/>
                </a:lnTo>
                <a:lnTo>
                  <a:pt x="17" y="7948"/>
                </a:lnTo>
                <a:lnTo>
                  <a:pt x="8" y="8057"/>
                </a:lnTo>
                <a:lnTo>
                  <a:pt x="2" y="8168"/>
                </a:lnTo>
                <a:lnTo>
                  <a:pt x="0" y="8281"/>
                </a:lnTo>
                <a:lnTo>
                  <a:pt x="4" y="8449"/>
                </a:lnTo>
                <a:lnTo>
                  <a:pt x="17" y="8615"/>
                </a:lnTo>
                <a:lnTo>
                  <a:pt x="37" y="8778"/>
                </a:lnTo>
                <a:lnTo>
                  <a:pt x="66" y="8938"/>
                </a:lnTo>
                <a:lnTo>
                  <a:pt x="102" y="9097"/>
                </a:lnTo>
                <a:lnTo>
                  <a:pt x="147" y="9251"/>
                </a:lnTo>
                <a:lnTo>
                  <a:pt x="198" y="9403"/>
                </a:lnTo>
                <a:lnTo>
                  <a:pt x="256" y="9551"/>
                </a:lnTo>
                <a:lnTo>
                  <a:pt x="322" y="9695"/>
                </a:lnTo>
                <a:lnTo>
                  <a:pt x="393" y="9837"/>
                </a:lnTo>
                <a:lnTo>
                  <a:pt x="473" y="9973"/>
                </a:lnTo>
                <a:lnTo>
                  <a:pt x="557" y="10106"/>
                </a:lnTo>
                <a:lnTo>
                  <a:pt x="648" y="10233"/>
                </a:lnTo>
                <a:lnTo>
                  <a:pt x="745" y="10357"/>
                </a:lnTo>
                <a:lnTo>
                  <a:pt x="847" y="10475"/>
                </a:lnTo>
                <a:lnTo>
                  <a:pt x="955" y="10588"/>
                </a:lnTo>
                <a:lnTo>
                  <a:pt x="1069" y="10696"/>
                </a:lnTo>
                <a:lnTo>
                  <a:pt x="1187" y="10798"/>
                </a:lnTo>
                <a:lnTo>
                  <a:pt x="1310" y="10896"/>
                </a:lnTo>
                <a:lnTo>
                  <a:pt x="1438" y="10986"/>
                </a:lnTo>
                <a:lnTo>
                  <a:pt x="1571" y="11071"/>
                </a:lnTo>
                <a:lnTo>
                  <a:pt x="1707" y="11150"/>
                </a:lnTo>
                <a:lnTo>
                  <a:pt x="1848" y="11222"/>
                </a:lnTo>
                <a:lnTo>
                  <a:pt x="1992" y="11287"/>
                </a:lnTo>
                <a:lnTo>
                  <a:pt x="2141" y="11345"/>
                </a:lnTo>
                <a:lnTo>
                  <a:pt x="2292" y="11396"/>
                </a:lnTo>
                <a:lnTo>
                  <a:pt x="2447" y="11441"/>
                </a:lnTo>
                <a:lnTo>
                  <a:pt x="2604" y="11478"/>
                </a:lnTo>
                <a:lnTo>
                  <a:pt x="2765" y="11506"/>
                </a:lnTo>
                <a:lnTo>
                  <a:pt x="2929" y="11527"/>
                </a:lnTo>
                <a:lnTo>
                  <a:pt x="3094" y="11539"/>
                </a:lnTo>
                <a:lnTo>
                  <a:pt x="3262" y="11543"/>
                </a:lnTo>
                <a:lnTo>
                  <a:pt x="3262" y="11544"/>
                </a:lnTo>
                <a:lnTo>
                  <a:pt x="12294" y="11544"/>
                </a:lnTo>
                <a:lnTo>
                  <a:pt x="12294" y="11543"/>
                </a:lnTo>
                <a:lnTo>
                  <a:pt x="12488" y="11539"/>
                </a:lnTo>
                <a:lnTo>
                  <a:pt x="12680" y="11524"/>
                </a:lnTo>
                <a:lnTo>
                  <a:pt x="12867" y="11500"/>
                </a:lnTo>
                <a:lnTo>
                  <a:pt x="13053" y="11467"/>
                </a:lnTo>
                <a:lnTo>
                  <a:pt x="13236" y="11425"/>
                </a:lnTo>
                <a:lnTo>
                  <a:pt x="13414" y="11374"/>
                </a:lnTo>
                <a:lnTo>
                  <a:pt x="13589" y="11315"/>
                </a:lnTo>
                <a:lnTo>
                  <a:pt x="13760" y="11248"/>
                </a:lnTo>
                <a:lnTo>
                  <a:pt x="13926" y="11173"/>
                </a:lnTo>
                <a:lnTo>
                  <a:pt x="14089" y="11089"/>
                </a:lnTo>
                <a:lnTo>
                  <a:pt x="14246" y="10999"/>
                </a:lnTo>
                <a:lnTo>
                  <a:pt x="14399" y="10901"/>
                </a:lnTo>
                <a:lnTo>
                  <a:pt x="14547" y="10796"/>
                </a:lnTo>
                <a:lnTo>
                  <a:pt x="14689" y="10684"/>
                </a:lnTo>
                <a:lnTo>
                  <a:pt x="14826" y="10565"/>
                </a:lnTo>
                <a:lnTo>
                  <a:pt x="14956" y="10441"/>
                </a:lnTo>
                <a:lnTo>
                  <a:pt x="15080" y="10310"/>
                </a:lnTo>
                <a:lnTo>
                  <a:pt x="15199" y="10174"/>
                </a:lnTo>
                <a:lnTo>
                  <a:pt x="15310" y="10031"/>
                </a:lnTo>
                <a:lnTo>
                  <a:pt x="15416" y="9884"/>
                </a:lnTo>
                <a:lnTo>
                  <a:pt x="15513" y="9731"/>
                </a:lnTo>
                <a:lnTo>
                  <a:pt x="15604" y="9574"/>
                </a:lnTo>
                <a:lnTo>
                  <a:pt x="15687" y="9411"/>
                </a:lnTo>
                <a:lnTo>
                  <a:pt x="15762" y="9244"/>
                </a:lnTo>
                <a:lnTo>
                  <a:pt x="15830" y="9074"/>
                </a:lnTo>
                <a:lnTo>
                  <a:pt x="15888" y="8899"/>
                </a:lnTo>
                <a:lnTo>
                  <a:pt x="15940" y="8720"/>
                </a:lnTo>
                <a:lnTo>
                  <a:pt x="15982" y="8538"/>
                </a:lnTo>
                <a:lnTo>
                  <a:pt x="16015" y="8352"/>
                </a:lnTo>
                <a:lnTo>
                  <a:pt x="16039" y="8164"/>
                </a:lnTo>
                <a:lnTo>
                  <a:pt x="16053" y="7973"/>
                </a:lnTo>
                <a:lnTo>
                  <a:pt x="16058" y="7779"/>
                </a:lnTo>
                <a:lnTo>
                  <a:pt x="16054" y="7608"/>
                </a:lnTo>
                <a:lnTo>
                  <a:pt x="16043" y="7439"/>
                </a:lnTo>
                <a:lnTo>
                  <a:pt x="16024" y="7272"/>
                </a:lnTo>
                <a:lnTo>
                  <a:pt x="15998" y="7107"/>
                </a:lnTo>
                <a:lnTo>
                  <a:pt x="15965" y="6945"/>
                </a:lnTo>
                <a:lnTo>
                  <a:pt x="15926" y="6785"/>
                </a:lnTo>
                <a:lnTo>
                  <a:pt x="15878" y="6629"/>
                </a:lnTo>
                <a:lnTo>
                  <a:pt x="15825" y="6475"/>
                </a:lnTo>
                <a:lnTo>
                  <a:pt x="15766" y="6324"/>
                </a:lnTo>
                <a:lnTo>
                  <a:pt x="15700" y="6176"/>
                </a:lnTo>
                <a:lnTo>
                  <a:pt x="15628" y="6032"/>
                </a:lnTo>
                <a:lnTo>
                  <a:pt x="15550" y="5892"/>
                </a:lnTo>
                <a:lnTo>
                  <a:pt x="15467" y="5755"/>
                </a:lnTo>
                <a:lnTo>
                  <a:pt x="15378" y="5623"/>
                </a:lnTo>
                <a:lnTo>
                  <a:pt x="15283" y="5493"/>
                </a:lnTo>
                <a:lnTo>
                  <a:pt x="15183" y="5369"/>
                </a:lnTo>
                <a:lnTo>
                  <a:pt x="15078" y="5250"/>
                </a:lnTo>
                <a:lnTo>
                  <a:pt x="14968" y="5134"/>
                </a:lnTo>
                <a:lnTo>
                  <a:pt x="14854" y="5023"/>
                </a:lnTo>
                <a:lnTo>
                  <a:pt x="14734" y="4917"/>
                </a:lnTo>
                <a:lnTo>
                  <a:pt x="14611" y="4817"/>
                </a:lnTo>
                <a:lnTo>
                  <a:pt x="14483" y="4721"/>
                </a:lnTo>
                <a:lnTo>
                  <a:pt x="14351" y="4630"/>
                </a:lnTo>
                <a:lnTo>
                  <a:pt x="14215" y="4546"/>
                </a:lnTo>
                <a:lnTo>
                  <a:pt x="14075" y="4467"/>
                </a:lnTo>
                <a:lnTo>
                  <a:pt x="13931" y="4394"/>
                </a:lnTo>
                <a:lnTo>
                  <a:pt x="13785" y="4327"/>
                </a:lnTo>
                <a:lnTo>
                  <a:pt x="13634" y="4266"/>
                </a:lnTo>
                <a:lnTo>
                  <a:pt x="13482" y="4212"/>
                </a:lnTo>
                <a:lnTo>
                  <a:pt x="13325" y="4164"/>
                </a:lnTo>
                <a:lnTo>
                  <a:pt x="13166" y="4121"/>
                </a:lnTo>
                <a:lnTo>
                  <a:pt x="13004" y="4087"/>
                </a:lnTo>
                <a:close/>
              </a:path>
            </a:pathLst>
          </a:custGeom>
          <a:solidFill>
            <a:srgbClr val="9BBB59"/>
          </a:solidFill>
          <a:ln w="9525">
            <a:noFill/>
          </a:ln>
        </p:spPr>
        <p:txBody>
          <a:bodyPr/>
          <a:p>
            <a:endParaRPr lang="zh-CN" altLang="en-US"/>
          </a:p>
        </p:txBody>
      </p:sp>
      <p:grpSp>
        <p:nvGrpSpPr>
          <p:cNvPr id="56" name="Group 35"/>
          <p:cNvGrpSpPr/>
          <p:nvPr>
            <p:custDataLst>
              <p:tags r:id="rId21"/>
            </p:custDataLst>
          </p:nvPr>
        </p:nvGrpSpPr>
        <p:grpSpPr>
          <a:xfrm>
            <a:off x="3703207" y="4344014"/>
            <a:ext cx="477382" cy="476288"/>
            <a:chOff x="4594225" y="2119313"/>
            <a:chExt cx="690563" cy="688975"/>
          </a:xfrm>
          <a:solidFill>
            <a:srgbClr val="3498DB"/>
          </a:solidFill>
        </p:grpSpPr>
        <p:sp>
          <p:nvSpPr>
            <p:cNvPr id="60" name="Freeform 74"/>
            <p:cNvSpPr>
              <a:spLocks noEditPoints="1"/>
            </p:cNvSpPr>
            <p:nvPr/>
          </p:nvSpPr>
          <p:spPr bwMode="auto">
            <a:xfrm>
              <a:off x="4594225" y="2119313"/>
              <a:ext cx="690563" cy="688975"/>
            </a:xfrm>
            <a:custGeom>
              <a:avLst/>
              <a:gdLst>
                <a:gd name="T0" fmla="*/ 13014 w 16095"/>
                <a:gd name="T1" fmla="*/ 9314 h 16058"/>
                <a:gd name="T2" fmla="*/ 12601 w 16095"/>
                <a:gd name="T3" fmla="*/ 10148 h 16058"/>
                <a:gd name="T4" fmla="*/ 12483 w 16095"/>
                <a:gd name="T5" fmla="*/ 10816 h 16058"/>
                <a:gd name="T6" fmla="*/ 11103 w 16095"/>
                <a:gd name="T7" fmla="*/ 12535 h 16058"/>
                <a:gd name="T8" fmla="*/ 10453 w 16095"/>
                <a:gd name="T9" fmla="*/ 12465 h 16058"/>
                <a:gd name="T10" fmla="*/ 9575 w 16095"/>
                <a:gd name="T11" fmla="*/ 12816 h 16058"/>
                <a:gd name="T12" fmla="*/ 9126 w 16095"/>
                <a:gd name="T13" fmla="*/ 13268 h 16058"/>
                <a:gd name="T14" fmla="*/ 6955 w 16095"/>
                <a:gd name="T15" fmla="*/ 13239 h 16058"/>
                <a:gd name="T16" fmla="*/ 6491 w 16095"/>
                <a:gd name="T17" fmla="*/ 12802 h 16058"/>
                <a:gd name="T18" fmla="*/ 5615 w 16095"/>
                <a:gd name="T19" fmla="*/ 12459 h 16058"/>
                <a:gd name="T20" fmla="*/ 4959 w 16095"/>
                <a:gd name="T21" fmla="*/ 12551 h 16058"/>
                <a:gd name="T22" fmla="*/ 3617 w 16095"/>
                <a:gd name="T23" fmla="*/ 10784 h 16058"/>
                <a:gd name="T24" fmla="*/ 3464 w 16095"/>
                <a:gd name="T25" fmla="*/ 10082 h 16058"/>
                <a:gd name="T26" fmla="*/ 3059 w 16095"/>
                <a:gd name="T27" fmla="*/ 9291 h 16058"/>
                <a:gd name="T28" fmla="*/ 1006 w 16095"/>
                <a:gd name="T29" fmla="*/ 7347 h 16058"/>
                <a:gd name="T30" fmla="*/ 3081 w 16095"/>
                <a:gd name="T31" fmla="*/ 6745 h 16058"/>
                <a:gd name="T32" fmla="*/ 3495 w 16095"/>
                <a:gd name="T33" fmla="*/ 5911 h 16058"/>
                <a:gd name="T34" fmla="*/ 3613 w 16095"/>
                <a:gd name="T35" fmla="*/ 5243 h 16058"/>
                <a:gd name="T36" fmla="*/ 4992 w 16095"/>
                <a:gd name="T37" fmla="*/ 3523 h 16058"/>
                <a:gd name="T38" fmla="*/ 5643 w 16095"/>
                <a:gd name="T39" fmla="*/ 3593 h 16058"/>
                <a:gd name="T40" fmla="*/ 6520 w 16095"/>
                <a:gd name="T41" fmla="*/ 3242 h 16058"/>
                <a:gd name="T42" fmla="*/ 6970 w 16095"/>
                <a:gd name="T43" fmla="*/ 2790 h 16058"/>
                <a:gd name="T44" fmla="*/ 9140 w 16095"/>
                <a:gd name="T45" fmla="*/ 2819 h 16058"/>
                <a:gd name="T46" fmla="*/ 9604 w 16095"/>
                <a:gd name="T47" fmla="*/ 3256 h 16058"/>
                <a:gd name="T48" fmla="*/ 10480 w 16095"/>
                <a:gd name="T49" fmla="*/ 3599 h 16058"/>
                <a:gd name="T50" fmla="*/ 11137 w 16095"/>
                <a:gd name="T51" fmla="*/ 3507 h 16058"/>
                <a:gd name="T52" fmla="*/ 12478 w 16095"/>
                <a:gd name="T53" fmla="*/ 5274 h 16058"/>
                <a:gd name="T54" fmla="*/ 12631 w 16095"/>
                <a:gd name="T55" fmla="*/ 5976 h 16058"/>
                <a:gd name="T56" fmla="*/ 13036 w 16095"/>
                <a:gd name="T57" fmla="*/ 6767 h 16058"/>
                <a:gd name="T58" fmla="*/ 15089 w 16095"/>
                <a:gd name="T59" fmla="*/ 8712 h 16058"/>
                <a:gd name="T60" fmla="*/ 14489 w 16095"/>
                <a:gd name="T61" fmla="*/ 3783 h 16058"/>
                <a:gd name="T62" fmla="*/ 14336 w 16095"/>
                <a:gd name="T63" fmla="*/ 2970 h 16058"/>
                <a:gd name="T64" fmla="*/ 12945 w 16095"/>
                <a:gd name="T65" fmla="*/ 1659 h 16058"/>
                <a:gd name="T66" fmla="*/ 12433 w 16095"/>
                <a:gd name="T67" fmla="*/ 1581 h 16058"/>
                <a:gd name="T68" fmla="*/ 10192 w 16095"/>
                <a:gd name="T69" fmla="*/ 2406 h 16058"/>
                <a:gd name="T70" fmla="*/ 9336 w 16095"/>
                <a:gd name="T71" fmla="*/ 202 h 16058"/>
                <a:gd name="T72" fmla="*/ 7187 w 16095"/>
                <a:gd name="T73" fmla="*/ 15 h 16058"/>
                <a:gd name="T74" fmla="*/ 6503 w 16095"/>
                <a:gd name="T75" fmla="*/ 483 h 16058"/>
                <a:gd name="T76" fmla="*/ 4046 w 16095"/>
                <a:gd name="T77" fmla="*/ 1704 h 16058"/>
                <a:gd name="T78" fmla="*/ 3407 w 16095"/>
                <a:gd name="T79" fmla="*/ 1586 h 16058"/>
                <a:gd name="T80" fmla="*/ 2956 w 16095"/>
                <a:gd name="T81" fmla="*/ 1771 h 16058"/>
                <a:gd name="T82" fmla="*/ 1604 w 16095"/>
                <a:gd name="T83" fmla="*/ 3320 h 16058"/>
                <a:gd name="T84" fmla="*/ 2620 w 16095"/>
                <a:gd name="T85" fmla="*/ 5408 h 16058"/>
                <a:gd name="T86" fmla="*/ 379 w 16095"/>
                <a:gd name="T87" fmla="*/ 6562 h 16058"/>
                <a:gd name="T88" fmla="*/ 1 w 16095"/>
                <a:gd name="T89" fmla="*/ 7302 h 16058"/>
                <a:gd name="T90" fmla="*/ 285 w 16095"/>
                <a:gd name="T91" fmla="*/ 9412 h 16058"/>
                <a:gd name="T92" fmla="*/ 2511 w 16095"/>
                <a:gd name="T93" fmla="*/ 10413 h 16058"/>
                <a:gd name="T94" fmla="*/ 1583 w 16095"/>
                <a:gd name="T95" fmla="*/ 12613 h 16058"/>
                <a:gd name="T96" fmla="*/ 2897 w 16095"/>
                <a:gd name="T97" fmla="*/ 14241 h 16058"/>
                <a:gd name="T98" fmla="*/ 3336 w 16095"/>
                <a:gd name="T99" fmla="*/ 14459 h 16058"/>
                <a:gd name="T100" fmla="*/ 3944 w 16095"/>
                <a:gd name="T101" fmla="*/ 14404 h 16058"/>
                <a:gd name="T102" fmla="*/ 6444 w 16095"/>
                <a:gd name="T103" fmla="*/ 15461 h 16058"/>
                <a:gd name="T104" fmla="*/ 7061 w 16095"/>
                <a:gd name="T105" fmla="*/ 16012 h 16058"/>
                <a:gd name="T106" fmla="*/ 9229 w 16095"/>
                <a:gd name="T107" fmla="*/ 15927 h 16058"/>
                <a:gd name="T108" fmla="*/ 9718 w 16095"/>
                <a:gd name="T109" fmla="*/ 15251 h 16058"/>
                <a:gd name="T110" fmla="*/ 12326 w 16095"/>
                <a:gd name="T111" fmla="*/ 14460 h 16058"/>
                <a:gd name="T112" fmla="*/ 12877 w 16095"/>
                <a:gd name="T113" fmla="*/ 14426 h 16058"/>
                <a:gd name="T114" fmla="*/ 14253 w 16095"/>
                <a:gd name="T115" fmla="*/ 13191 h 16058"/>
                <a:gd name="T116" fmla="*/ 14511 w 16095"/>
                <a:gd name="T117" fmla="*/ 12402 h 16058"/>
                <a:gd name="T118" fmla="*/ 13745 w 16095"/>
                <a:gd name="T119" fmla="*/ 10004 h 16058"/>
                <a:gd name="T120" fmla="*/ 15941 w 16095"/>
                <a:gd name="T121" fmla="*/ 9245 h 16058"/>
                <a:gd name="T122" fmla="*/ 16061 w 16095"/>
                <a:gd name="T123" fmla="*/ 7086 h 16058"/>
                <a:gd name="T124" fmla="*/ 15536 w 16095"/>
                <a:gd name="T125" fmla="*/ 6448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6058">
                  <a:moveTo>
                    <a:pt x="13547" y="9020"/>
                  </a:moveTo>
                  <a:lnTo>
                    <a:pt x="13515" y="9027"/>
                  </a:lnTo>
                  <a:lnTo>
                    <a:pt x="13483" y="9035"/>
                  </a:lnTo>
                  <a:lnTo>
                    <a:pt x="13450" y="9044"/>
                  </a:lnTo>
                  <a:lnTo>
                    <a:pt x="13419" y="9054"/>
                  </a:lnTo>
                  <a:lnTo>
                    <a:pt x="13388" y="9065"/>
                  </a:lnTo>
                  <a:lnTo>
                    <a:pt x="13358" y="9077"/>
                  </a:lnTo>
                  <a:lnTo>
                    <a:pt x="13328" y="9090"/>
                  </a:lnTo>
                  <a:lnTo>
                    <a:pt x="13298" y="9104"/>
                  </a:lnTo>
                  <a:lnTo>
                    <a:pt x="13269" y="9120"/>
                  </a:lnTo>
                  <a:lnTo>
                    <a:pt x="13241" y="9135"/>
                  </a:lnTo>
                  <a:lnTo>
                    <a:pt x="13213" y="9152"/>
                  </a:lnTo>
                  <a:lnTo>
                    <a:pt x="13186" y="9169"/>
                  </a:lnTo>
                  <a:lnTo>
                    <a:pt x="13160" y="9187"/>
                  </a:lnTo>
                  <a:lnTo>
                    <a:pt x="13134" y="9207"/>
                  </a:lnTo>
                  <a:lnTo>
                    <a:pt x="13108" y="9226"/>
                  </a:lnTo>
                  <a:lnTo>
                    <a:pt x="13083" y="9247"/>
                  </a:lnTo>
                  <a:lnTo>
                    <a:pt x="13059" y="9269"/>
                  </a:lnTo>
                  <a:lnTo>
                    <a:pt x="13036" y="9291"/>
                  </a:lnTo>
                  <a:lnTo>
                    <a:pt x="13014" y="9314"/>
                  </a:lnTo>
                  <a:lnTo>
                    <a:pt x="12992" y="9338"/>
                  </a:lnTo>
                  <a:lnTo>
                    <a:pt x="12971" y="9362"/>
                  </a:lnTo>
                  <a:lnTo>
                    <a:pt x="12950" y="9387"/>
                  </a:lnTo>
                  <a:lnTo>
                    <a:pt x="12931" y="9414"/>
                  </a:lnTo>
                  <a:lnTo>
                    <a:pt x="12912" y="9440"/>
                  </a:lnTo>
                  <a:lnTo>
                    <a:pt x="12894" y="9467"/>
                  </a:lnTo>
                  <a:lnTo>
                    <a:pt x="12877" y="9495"/>
                  </a:lnTo>
                  <a:lnTo>
                    <a:pt x="12861" y="9523"/>
                  </a:lnTo>
                  <a:lnTo>
                    <a:pt x="12846" y="9552"/>
                  </a:lnTo>
                  <a:lnTo>
                    <a:pt x="12832" y="9582"/>
                  </a:lnTo>
                  <a:lnTo>
                    <a:pt x="12819" y="9612"/>
                  </a:lnTo>
                  <a:lnTo>
                    <a:pt x="12807" y="9642"/>
                  </a:lnTo>
                  <a:lnTo>
                    <a:pt x="12795" y="9674"/>
                  </a:lnTo>
                  <a:lnTo>
                    <a:pt x="12769" y="9743"/>
                  </a:lnTo>
                  <a:lnTo>
                    <a:pt x="12744" y="9812"/>
                  </a:lnTo>
                  <a:lnTo>
                    <a:pt x="12717" y="9880"/>
                  </a:lnTo>
                  <a:lnTo>
                    <a:pt x="12690" y="9948"/>
                  </a:lnTo>
                  <a:lnTo>
                    <a:pt x="12661" y="10015"/>
                  </a:lnTo>
                  <a:lnTo>
                    <a:pt x="12632" y="10082"/>
                  </a:lnTo>
                  <a:lnTo>
                    <a:pt x="12601" y="10148"/>
                  </a:lnTo>
                  <a:lnTo>
                    <a:pt x="12570" y="10214"/>
                  </a:lnTo>
                  <a:lnTo>
                    <a:pt x="12556" y="10244"/>
                  </a:lnTo>
                  <a:lnTo>
                    <a:pt x="12543" y="10274"/>
                  </a:lnTo>
                  <a:lnTo>
                    <a:pt x="12531" y="10305"/>
                  </a:lnTo>
                  <a:lnTo>
                    <a:pt x="12520" y="10336"/>
                  </a:lnTo>
                  <a:lnTo>
                    <a:pt x="12510" y="10367"/>
                  </a:lnTo>
                  <a:lnTo>
                    <a:pt x="12501" y="10399"/>
                  </a:lnTo>
                  <a:lnTo>
                    <a:pt x="12494" y="10430"/>
                  </a:lnTo>
                  <a:lnTo>
                    <a:pt x="12487" y="10462"/>
                  </a:lnTo>
                  <a:lnTo>
                    <a:pt x="12481" y="10495"/>
                  </a:lnTo>
                  <a:lnTo>
                    <a:pt x="12477" y="10527"/>
                  </a:lnTo>
                  <a:lnTo>
                    <a:pt x="12473" y="10559"/>
                  </a:lnTo>
                  <a:lnTo>
                    <a:pt x="12471" y="10591"/>
                  </a:lnTo>
                  <a:lnTo>
                    <a:pt x="12469" y="10623"/>
                  </a:lnTo>
                  <a:lnTo>
                    <a:pt x="12469" y="10655"/>
                  </a:lnTo>
                  <a:lnTo>
                    <a:pt x="12470" y="10687"/>
                  </a:lnTo>
                  <a:lnTo>
                    <a:pt x="12471" y="10719"/>
                  </a:lnTo>
                  <a:lnTo>
                    <a:pt x="12474" y="10752"/>
                  </a:lnTo>
                  <a:lnTo>
                    <a:pt x="12478" y="10784"/>
                  </a:lnTo>
                  <a:lnTo>
                    <a:pt x="12483" y="10816"/>
                  </a:lnTo>
                  <a:lnTo>
                    <a:pt x="12488" y="10848"/>
                  </a:lnTo>
                  <a:lnTo>
                    <a:pt x="12495" y="10879"/>
                  </a:lnTo>
                  <a:lnTo>
                    <a:pt x="12503" y="10911"/>
                  </a:lnTo>
                  <a:lnTo>
                    <a:pt x="12512" y="10942"/>
                  </a:lnTo>
                  <a:lnTo>
                    <a:pt x="12522" y="10972"/>
                  </a:lnTo>
                  <a:lnTo>
                    <a:pt x="12532" y="11003"/>
                  </a:lnTo>
                  <a:lnTo>
                    <a:pt x="12544" y="11034"/>
                  </a:lnTo>
                  <a:lnTo>
                    <a:pt x="12557" y="11064"/>
                  </a:lnTo>
                  <a:lnTo>
                    <a:pt x="12571" y="11093"/>
                  </a:lnTo>
                  <a:lnTo>
                    <a:pt x="12586" y="11123"/>
                  </a:lnTo>
                  <a:lnTo>
                    <a:pt x="12602" y="11151"/>
                  </a:lnTo>
                  <a:lnTo>
                    <a:pt x="12619" y="11180"/>
                  </a:lnTo>
                  <a:lnTo>
                    <a:pt x="12638" y="11207"/>
                  </a:lnTo>
                  <a:lnTo>
                    <a:pt x="13511" y="12514"/>
                  </a:lnTo>
                  <a:lnTo>
                    <a:pt x="12543" y="13480"/>
                  </a:lnTo>
                  <a:lnTo>
                    <a:pt x="11233" y="12608"/>
                  </a:lnTo>
                  <a:lnTo>
                    <a:pt x="11202" y="12588"/>
                  </a:lnTo>
                  <a:lnTo>
                    <a:pt x="11169" y="12569"/>
                  </a:lnTo>
                  <a:lnTo>
                    <a:pt x="11137" y="12551"/>
                  </a:lnTo>
                  <a:lnTo>
                    <a:pt x="11103" y="12535"/>
                  </a:lnTo>
                  <a:lnTo>
                    <a:pt x="11069" y="12520"/>
                  </a:lnTo>
                  <a:lnTo>
                    <a:pt x="11035" y="12506"/>
                  </a:lnTo>
                  <a:lnTo>
                    <a:pt x="11000" y="12494"/>
                  </a:lnTo>
                  <a:lnTo>
                    <a:pt x="10965" y="12483"/>
                  </a:lnTo>
                  <a:lnTo>
                    <a:pt x="10930" y="12473"/>
                  </a:lnTo>
                  <a:lnTo>
                    <a:pt x="10894" y="12464"/>
                  </a:lnTo>
                  <a:lnTo>
                    <a:pt x="10858" y="12457"/>
                  </a:lnTo>
                  <a:lnTo>
                    <a:pt x="10822" y="12451"/>
                  </a:lnTo>
                  <a:lnTo>
                    <a:pt x="10786" y="12446"/>
                  </a:lnTo>
                  <a:lnTo>
                    <a:pt x="10748" y="12443"/>
                  </a:lnTo>
                  <a:lnTo>
                    <a:pt x="10712" y="12441"/>
                  </a:lnTo>
                  <a:lnTo>
                    <a:pt x="10676" y="12440"/>
                  </a:lnTo>
                  <a:lnTo>
                    <a:pt x="10648" y="12441"/>
                  </a:lnTo>
                  <a:lnTo>
                    <a:pt x="10620" y="12442"/>
                  </a:lnTo>
                  <a:lnTo>
                    <a:pt x="10592" y="12444"/>
                  </a:lnTo>
                  <a:lnTo>
                    <a:pt x="10563" y="12446"/>
                  </a:lnTo>
                  <a:lnTo>
                    <a:pt x="10536" y="12450"/>
                  </a:lnTo>
                  <a:lnTo>
                    <a:pt x="10508" y="12454"/>
                  </a:lnTo>
                  <a:lnTo>
                    <a:pt x="10480" y="12459"/>
                  </a:lnTo>
                  <a:lnTo>
                    <a:pt x="10453" y="12465"/>
                  </a:lnTo>
                  <a:lnTo>
                    <a:pt x="10425" y="12472"/>
                  </a:lnTo>
                  <a:lnTo>
                    <a:pt x="10397" y="12479"/>
                  </a:lnTo>
                  <a:lnTo>
                    <a:pt x="10370" y="12488"/>
                  </a:lnTo>
                  <a:lnTo>
                    <a:pt x="10343" y="12497"/>
                  </a:lnTo>
                  <a:lnTo>
                    <a:pt x="10317" y="12506"/>
                  </a:lnTo>
                  <a:lnTo>
                    <a:pt x="10290" y="12517"/>
                  </a:lnTo>
                  <a:lnTo>
                    <a:pt x="10264" y="12528"/>
                  </a:lnTo>
                  <a:lnTo>
                    <a:pt x="10237" y="12540"/>
                  </a:lnTo>
                  <a:lnTo>
                    <a:pt x="10172" y="12571"/>
                  </a:lnTo>
                  <a:lnTo>
                    <a:pt x="10106" y="12602"/>
                  </a:lnTo>
                  <a:lnTo>
                    <a:pt x="10038" y="12631"/>
                  </a:lnTo>
                  <a:lnTo>
                    <a:pt x="9971" y="12661"/>
                  </a:lnTo>
                  <a:lnTo>
                    <a:pt x="9903" y="12688"/>
                  </a:lnTo>
                  <a:lnTo>
                    <a:pt x="9835" y="12715"/>
                  </a:lnTo>
                  <a:lnTo>
                    <a:pt x="9766" y="12740"/>
                  </a:lnTo>
                  <a:lnTo>
                    <a:pt x="9696" y="12765"/>
                  </a:lnTo>
                  <a:lnTo>
                    <a:pt x="9665" y="12777"/>
                  </a:lnTo>
                  <a:lnTo>
                    <a:pt x="9635" y="12789"/>
                  </a:lnTo>
                  <a:lnTo>
                    <a:pt x="9605" y="12802"/>
                  </a:lnTo>
                  <a:lnTo>
                    <a:pt x="9575" y="12816"/>
                  </a:lnTo>
                  <a:lnTo>
                    <a:pt x="9545" y="12832"/>
                  </a:lnTo>
                  <a:lnTo>
                    <a:pt x="9517" y="12848"/>
                  </a:lnTo>
                  <a:lnTo>
                    <a:pt x="9489" y="12864"/>
                  </a:lnTo>
                  <a:lnTo>
                    <a:pt x="9462" y="12882"/>
                  </a:lnTo>
                  <a:lnTo>
                    <a:pt x="9436" y="12901"/>
                  </a:lnTo>
                  <a:lnTo>
                    <a:pt x="9410" y="12920"/>
                  </a:lnTo>
                  <a:lnTo>
                    <a:pt x="9384" y="12941"/>
                  </a:lnTo>
                  <a:lnTo>
                    <a:pt x="9360" y="12962"/>
                  </a:lnTo>
                  <a:lnTo>
                    <a:pt x="9336" y="12984"/>
                  </a:lnTo>
                  <a:lnTo>
                    <a:pt x="9313" y="13007"/>
                  </a:lnTo>
                  <a:lnTo>
                    <a:pt x="9291" y="13030"/>
                  </a:lnTo>
                  <a:lnTo>
                    <a:pt x="9269" y="13054"/>
                  </a:lnTo>
                  <a:lnTo>
                    <a:pt x="9249" y="13078"/>
                  </a:lnTo>
                  <a:lnTo>
                    <a:pt x="9228" y="13103"/>
                  </a:lnTo>
                  <a:lnTo>
                    <a:pt x="9209" y="13129"/>
                  </a:lnTo>
                  <a:lnTo>
                    <a:pt x="9190" y="13156"/>
                  </a:lnTo>
                  <a:lnTo>
                    <a:pt x="9173" y="13183"/>
                  </a:lnTo>
                  <a:lnTo>
                    <a:pt x="9156" y="13211"/>
                  </a:lnTo>
                  <a:lnTo>
                    <a:pt x="9141" y="13239"/>
                  </a:lnTo>
                  <a:lnTo>
                    <a:pt x="9126" y="13268"/>
                  </a:lnTo>
                  <a:lnTo>
                    <a:pt x="9112" y="13297"/>
                  </a:lnTo>
                  <a:lnTo>
                    <a:pt x="9099" y="13327"/>
                  </a:lnTo>
                  <a:lnTo>
                    <a:pt x="9087" y="13357"/>
                  </a:lnTo>
                  <a:lnTo>
                    <a:pt x="9076" y="13388"/>
                  </a:lnTo>
                  <a:lnTo>
                    <a:pt x="9066" y="13419"/>
                  </a:lnTo>
                  <a:lnTo>
                    <a:pt x="9056" y="13451"/>
                  </a:lnTo>
                  <a:lnTo>
                    <a:pt x="9048" y="13484"/>
                  </a:lnTo>
                  <a:lnTo>
                    <a:pt x="9041" y="13516"/>
                  </a:lnTo>
                  <a:lnTo>
                    <a:pt x="8732" y="15054"/>
                  </a:lnTo>
                  <a:lnTo>
                    <a:pt x="7363" y="15054"/>
                  </a:lnTo>
                  <a:lnTo>
                    <a:pt x="7055" y="13516"/>
                  </a:lnTo>
                  <a:lnTo>
                    <a:pt x="7048" y="13484"/>
                  </a:lnTo>
                  <a:lnTo>
                    <a:pt x="7040" y="13451"/>
                  </a:lnTo>
                  <a:lnTo>
                    <a:pt x="7030" y="13419"/>
                  </a:lnTo>
                  <a:lnTo>
                    <a:pt x="7020" y="13388"/>
                  </a:lnTo>
                  <a:lnTo>
                    <a:pt x="7009" y="13357"/>
                  </a:lnTo>
                  <a:lnTo>
                    <a:pt x="6997" y="13327"/>
                  </a:lnTo>
                  <a:lnTo>
                    <a:pt x="6984" y="13297"/>
                  </a:lnTo>
                  <a:lnTo>
                    <a:pt x="6970" y="13268"/>
                  </a:lnTo>
                  <a:lnTo>
                    <a:pt x="6955" y="13239"/>
                  </a:lnTo>
                  <a:lnTo>
                    <a:pt x="6940" y="13211"/>
                  </a:lnTo>
                  <a:lnTo>
                    <a:pt x="6923" y="13183"/>
                  </a:lnTo>
                  <a:lnTo>
                    <a:pt x="6906" y="13156"/>
                  </a:lnTo>
                  <a:lnTo>
                    <a:pt x="6887" y="13129"/>
                  </a:lnTo>
                  <a:lnTo>
                    <a:pt x="6868" y="13103"/>
                  </a:lnTo>
                  <a:lnTo>
                    <a:pt x="6847" y="13078"/>
                  </a:lnTo>
                  <a:lnTo>
                    <a:pt x="6827" y="13054"/>
                  </a:lnTo>
                  <a:lnTo>
                    <a:pt x="6805" y="13030"/>
                  </a:lnTo>
                  <a:lnTo>
                    <a:pt x="6783" y="13007"/>
                  </a:lnTo>
                  <a:lnTo>
                    <a:pt x="6760" y="12984"/>
                  </a:lnTo>
                  <a:lnTo>
                    <a:pt x="6736" y="12962"/>
                  </a:lnTo>
                  <a:lnTo>
                    <a:pt x="6712" y="12941"/>
                  </a:lnTo>
                  <a:lnTo>
                    <a:pt x="6686" y="12920"/>
                  </a:lnTo>
                  <a:lnTo>
                    <a:pt x="6660" y="12901"/>
                  </a:lnTo>
                  <a:lnTo>
                    <a:pt x="6634" y="12882"/>
                  </a:lnTo>
                  <a:lnTo>
                    <a:pt x="6607" y="12864"/>
                  </a:lnTo>
                  <a:lnTo>
                    <a:pt x="6579" y="12848"/>
                  </a:lnTo>
                  <a:lnTo>
                    <a:pt x="6551" y="12832"/>
                  </a:lnTo>
                  <a:lnTo>
                    <a:pt x="6521" y="12816"/>
                  </a:lnTo>
                  <a:lnTo>
                    <a:pt x="6491" y="12802"/>
                  </a:lnTo>
                  <a:lnTo>
                    <a:pt x="6461" y="12789"/>
                  </a:lnTo>
                  <a:lnTo>
                    <a:pt x="6431" y="12777"/>
                  </a:lnTo>
                  <a:lnTo>
                    <a:pt x="6400" y="12765"/>
                  </a:lnTo>
                  <a:lnTo>
                    <a:pt x="6330" y="12740"/>
                  </a:lnTo>
                  <a:lnTo>
                    <a:pt x="6261" y="12715"/>
                  </a:lnTo>
                  <a:lnTo>
                    <a:pt x="6193" y="12688"/>
                  </a:lnTo>
                  <a:lnTo>
                    <a:pt x="6125" y="12661"/>
                  </a:lnTo>
                  <a:lnTo>
                    <a:pt x="6058" y="12632"/>
                  </a:lnTo>
                  <a:lnTo>
                    <a:pt x="5990" y="12602"/>
                  </a:lnTo>
                  <a:lnTo>
                    <a:pt x="5924" y="12572"/>
                  </a:lnTo>
                  <a:lnTo>
                    <a:pt x="5859" y="12541"/>
                  </a:lnTo>
                  <a:lnTo>
                    <a:pt x="5832" y="12529"/>
                  </a:lnTo>
                  <a:lnTo>
                    <a:pt x="5806" y="12517"/>
                  </a:lnTo>
                  <a:lnTo>
                    <a:pt x="5779" y="12507"/>
                  </a:lnTo>
                  <a:lnTo>
                    <a:pt x="5752" y="12497"/>
                  </a:lnTo>
                  <a:lnTo>
                    <a:pt x="5725" y="12488"/>
                  </a:lnTo>
                  <a:lnTo>
                    <a:pt x="5698" y="12479"/>
                  </a:lnTo>
                  <a:lnTo>
                    <a:pt x="5670" y="12472"/>
                  </a:lnTo>
                  <a:lnTo>
                    <a:pt x="5643" y="12465"/>
                  </a:lnTo>
                  <a:lnTo>
                    <a:pt x="5615" y="12459"/>
                  </a:lnTo>
                  <a:lnTo>
                    <a:pt x="5588" y="12454"/>
                  </a:lnTo>
                  <a:lnTo>
                    <a:pt x="5560" y="12450"/>
                  </a:lnTo>
                  <a:lnTo>
                    <a:pt x="5533" y="12446"/>
                  </a:lnTo>
                  <a:lnTo>
                    <a:pt x="5504" y="12444"/>
                  </a:lnTo>
                  <a:lnTo>
                    <a:pt x="5476" y="12442"/>
                  </a:lnTo>
                  <a:lnTo>
                    <a:pt x="5448" y="12441"/>
                  </a:lnTo>
                  <a:lnTo>
                    <a:pt x="5420" y="12440"/>
                  </a:lnTo>
                  <a:lnTo>
                    <a:pt x="5384" y="12441"/>
                  </a:lnTo>
                  <a:lnTo>
                    <a:pt x="5347" y="12443"/>
                  </a:lnTo>
                  <a:lnTo>
                    <a:pt x="5310" y="12446"/>
                  </a:lnTo>
                  <a:lnTo>
                    <a:pt x="5274" y="12451"/>
                  </a:lnTo>
                  <a:lnTo>
                    <a:pt x="5238" y="12457"/>
                  </a:lnTo>
                  <a:lnTo>
                    <a:pt x="5202" y="12464"/>
                  </a:lnTo>
                  <a:lnTo>
                    <a:pt x="5166" y="12473"/>
                  </a:lnTo>
                  <a:lnTo>
                    <a:pt x="5130" y="12483"/>
                  </a:lnTo>
                  <a:lnTo>
                    <a:pt x="5096" y="12494"/>
                  </a:lnTo>
                  <a:lnTo>
                    <a:pt x="5061" y="12506"/>
                  </a:lnTo>
                  <a:lnTo>
                    <a:pt x="5027" y="12520"/>
                  </a:lnTo>
                  <a:lnTo>
                    <a:pt x="4992" y="12535"/>
                  </a:lnTo>
                  <a:lnTo>
                    <a:pt x="4959" y="12551"/>
                  </a:lnTo>
                  <a:lnTo>
                    <a:pt x="4926" y="12569"/>
                  </a:lnTo>
                  <a:lnTo>
                    <a:pt x="4894" y="12588"/>
                  </a:lnTo>
                  <a:lnTo>
                    <a:pt x="4862" y="12608"/>
                  </a:lnTo>
                  <a:lnTo>
                    <a:pt x="3552" y="13480"/>
                  </a:lnTo>
                  <a:lnTo>
                    <a:pt x="2584" y="12514"/>
                  </a:lnTo>
                  <a:lnTo>
                    <a:pt x="3457" y="11207"/>
                  </a:lnTo>
                  <a:lnTo>
                    <a:pt x="3476" y="11180"/>
                  </a:lnTo>
                  <a:lnTo>
                    <a:pt x="3493" y="11151"/>
                  </a:lnTo>
                  <a:lnTo>
                    <a:pt x="3509" y="11123"/>
                  </a:lnTo>
                  <a:lnTo>
                    <a:pt x="3524" y="11093"/>
                  </a:lnTo>
                  <a:lnTo>
                    <a:pt x="3537" y="11064"/>
                  </a:lnTo>
                  <a:lnTo>
                    <a:pt x="3550" y="11034"/>
                  </a:lnTo>
                  <a:lnTo>
                    <a:pt x="3562" y="11003"/>
                  </a:lnTo>
                  <a:lnTo>
                    <a:pt x="3573" y="10972"/>
                  </a:lnTo>
                  <a:lnTo>
                    <a:pt x="3583" y="10942"/>
                  </a:lnTo>
                  <a:lnTo>
                    <a:pt x="3592" y="10911"/>
                  </a:lnTo>
                  <a:lnTo>
                    <a:pt x="3600" y="10879"/>
                  </a:lnTo>
                  <a:lnTo>
                    <a:pt x="3606" y="10848"/>
                  </a:lnTo>
                  <a:lnTo>
                    <a:pt x="3612" y="10816"/>
                  </a:lnTo>
                  <a:lnTo>
                    <a:pt x="3617" y="10784"/>
                  </a:lnTo>
                  <a:lnTo>
                    <a:pt x="3621" y="10753"/>
                  </a:lnTo>
                  <a:lnTo>
                    <a:pt x="3624" y="10720"/>
                  </a:lnTo>
                  <a:lnTo>
                    <a:pt x="3625" y="10688"/>
                  </a:lnTo>
                  <a:lnTo>
                    <a:pt x="3626" y="10655"/>
                  </a:lnTo>
                  <a:lnTo>
                    <a:pt x="3626" y="10623"/>
                  </a:lnTo>
                  <a:lnTo>
                    <a:pt x="3624" y="10591"/>
                  </a:lnTo>
                  <a:lnTo>
                    <a:pt x="3622" y="10559"/>
                  </a:lnTo>
                  <a:lnTo>
                    <a:pt x="3618" y="10527"/>
                  </a:lnTo>
                  <a:lnTo>
                    <a:pt x="3614" y="10495"/>
                  </a:lnTo>
                  <a:lnTo>
                    <a:pt x="3608" y="10462"/>
                  </a:lnTo>
                  <a:lnTo>
                    <a:pt x="3602" y="10431"/>
                  </a:lnTo>
                  <a:lnTo>
                    <a:pt x="3594" y="10399"/>
                  </a:lnTo>
                  <a:lnTo>
                    <a:pt x="3585" y="10368"/>
                  </a:lnTo>
                  <a:lnTo>
                    <a:pt x="3576" y="10337"/>
                  </a:lnTo>
                  <a:lnTo>
                    <a:pt x="3565" y="10306"/>
                  </a:lnTo>
                  <a:lnTo>
                    <a:pt x="3553" y="10275"/>
                  </a:lnTo>
                  <a:lnTo>
                    <a:pt x="3540" y="10245"/>
                  </a:lnTo>
                  <a:lnTo>
                    <a:pt x="3526" y="10215"/>
                  </a:lnTo>
                  <a:lnTo>
                    <a:pt x="3495" y="10148"/>
                  </a:lnTo>
                  <a:lnTo>
                    <a:pt x="3464" y="10082"/>
                  </a:lnTo>
                  <a:lnTo>
                    <a:pt x="3435" y="10016"/>
                  </a:lnTo>
                  <a:lnTo>
                    <a:pt x="3406" y="9949"/>
                  </a:lnTo>
                  <a:lnTo>
                    <a:pt x="3378" y="9881"/>
                  </a:lnTo>
                  <a:lnTo>
                    <a:pt x="3352" y="9813"/>
                  </a:lnTo>
                  <a:lnTo>
                    <a:pt x="3326" y="9744"/>
                  </a:lnTo>
                  <a:lnTo>
                    <a:pt x="3300" y="9675"/>
                  </a:lnTo>
                  <a:lnTo>
                    <a:pt x="3289" y="9643"/>
                  </a:lnTo>
                  <a:lnTo>
                    <a:pt x="3277" y="9612"/>
                  </a:lnTo>
                  <a:lnTo>
                    <a:pt x="3263" y="9582"/>
                  </a:lnTo>
                  <a:lnTo>
                    <a:pt x="3249" y="9553"/>
                  </a:lnTo>
                  <a:lnTo>
                    <a:pt x="3234" y="9524"/>
                  </a:lnTo>
                  <a:lnTo>
                    <a:pt x="3218" y="9496"/>
                  </a:lnTo>
                  <a:lnTo>
                    <a:pt x="3201" y="9468"/>
                  </a:lnTo>
                  <a:lnTo>
                    <a:pt x="3183" y="9441"/>
                  </a:lnTo>
                  <a:lnTo>
                    <a:pt x="3165" y="9414"/>
                  </a:lnTo>
                  <a:lnTo>
                    <a:pt x="3145" y="9388"/>
                  </a:lnTo>
                  <a:lnTo>
                    <a:pt x="3124" y="9362"/>
                  </a:lnTo>
                  <a:lnTo>
                    <a:pt x="3103" y="9338"/>
                  </a:lnTo>
                  <a:lnTo>
                    <a:pt x="3081" y="9314"/>
                  </a:lnTo>
                  <a:lnTo>
                    <a:pt x="3059" y="9291"/>
                  </a:lnTo>
                  <a:lnTo>
                    <a:pt x="3036" y="9269"/>
                  </a:lnTo>
                  <a:lnTo>
                    <a:pt x="3012" y="9248"/>
                  </a:lnTo>
                  <a:lnTo>
                    <a:pt x="2987" y="9227"/>
                  </a:lnTo>
                  <a:lnTo>
                    <a:pt x="2961" y="9207"/>
                  </a:lnTo>
                  <a:lnTo>
                    <a:pt x="2935" y="9188"/>
                  </a:lnTo>
                  <a:lnTo>
                    <a:pt x="2909" y="9170"/>
                  </a:lnTo>
                  <a:lnTo>
                    <a:pt x="2882" y="9152"/>
                  </a:lnTo>
                  <a:lnTo>
                    <a:pt x="2854" y="9136"/>
                  </a:lnTo>
                  <a:lnTo>
                    <a:pt x="2826" y="9120"/>
                  </a:lnTo>
                  <a:lnTo>
                    <a:pt x="2797" y="9104"/>
                  </a:lnTo>
                  <a:lnTo>
                    <a:pt x="2767" y="9090"/>
                  </a:lnTo>
                  <a:lnTo>
                    <a:pt x="2737" y="9077"/>
                  </a:lnTo>
                  <a:lnTo>
                    <a:pt x="2707" y="9065"/>
                  </a:lnTo>
                  <a:lnTo>
                    <a:pt x="2676" y="9054"/>
                  </a:lnTo>
                  <a:lnTo>
                    <a:pt x="2645" y="9044"/>
                  </a:lnTo>
                  <a:lnTo>
                    <a:pt x="2613" y="9035"/>
                  </a:lnTo>
                  <a:lnTo>
                    <a:pt x="2581" y="9027"/>
                  </a:lnTo>
                  <a:lnTo>
                    <a:pt x="2548" y="9020"/>
                  </a:lnTo>
                  <a:lnTo>
                    <a:pt x="1006" y="8712"/>
                  </a:lnTo>
                  <a:lnTo>
                    <a:pt x="1006" y="7347"/>
                  </a:lnTo>
                  <a:lnTo>
                    <a:pt x="2548" y="7039"/>
                  </a:lnTo>
                  <a:lnTo>
                    <a:pt x="2581" y="7032"/>
                  </a:lnTo>
                  <a:lnTo>
                    <a:pt x="2613" y="7024"/>
                  </a:lnTo>
                  <a:lnTo>
                    <a:pt x="2645" y="7015"/>
                  </a:lnTo>
                  <a:lnTo>
                    <a:pt x="2676" y="7005"/>
                  </a:lnTo>
                  <a:lnTo>
                    <a:pt x="2707" y="6994"/>
                  </a:lnTo>
                  <a:lnTo>
                    <a:pt x="2737" y="6982"/>
                  </a:lnTo>
                  <a:lnTo>
                    <a:pt x="2767" y="6969"/>
                  </a:lnTo>
                  <a:lnTo>
                    <a:pt x="2797" y="6955"/>
                  </a:lnTo>
                  <a:lnTo>
                    <a:pt x="2826" y="6939"/>
                  </a:lnTo>
                  <a:lnTo>
                    <a:pt x="2854" y="6923"/>
                  </a:lnTo>
                  <a:lnTo>
                    <a:pt x="2882" y="6907"/>
                  </a:lnTo>
                  <a:lnTo>
                    <a:pt x="2909" y="6889"/>
                  </a:lnTo>
                  <a:lnTo>
                    <a:pt x="2935" y="6871"/>
                  </a:lnTo>
                  <a:lnTo>
                    <a:pt x="2961" y="6852"/>
                  </a:lnTo>
                  <a:lnTo>
                    <a:pt x="2987" y="6832"/>
                  </a:lnTo>
                  <a:lnTo>
                    <a:pt x="3012" y="6812"/>
                  </a:lnTo>
                  <a:lnTo>
                    <a:pt x="3036" y="6790"/>
                  </a:lnTo>
                  <a:lnTo>
                    <a:pt x="3059" y="6768"/>
                  </a:lnTo>
                  <a:lnTo>
                    <a:pt x="3081" y="6745"/>
                  </a:lnTo>
                  <a:lnTo>
                    <a:pt x="3103" y="6721"/>
                  </a:lnTo>
                  <a:lnTo>
                    <a:pt x="3124" y="6697"/>
                  </a:lnTo>
                  <a:lnTo>
                    <a:pt x="3145" y="6672"/>
                  </a:lnTo>
                  <a:lnTo>
                    <a:pt x="3165" y="6645"/>
                  </a:lnTo>
                  <a:lnTo>
                    <a:pt x="3183" y="6618"/>
                  </a:lnTo>
                  <a:lnTo>
                    <a:pt x="3201" y="6591"/>
                  </a:lnTo>
                  <a:lnTo>
                    <a:pt x="3218" y="6564"/>
                  </a:lnTo>
                  <a:lnTo>
                    <a:pt x="3234" y="6535"/>
                  </a:lnTo>
                  <a:lnTo>
                    <a:pt x="3249" y="6506"/>
                  </a:lnTo>
                  <a:lnTo>
                    <a:pt x="3263" y="6477"/>
                  </a:lnTo>
                  <a:lnTo>
                    <a:pt x="3277" y="6447"/>
                  </a:lnTo>
                  <a:lnTo>
                    <a:pt x="3289" y="6416"/>
                  </a:lnTo>
                  <a:lnTo>
                    <a:pt x="3300" y="6384"/>
                  </a:lnTo>
                  <a:lnTo>
                    <a:pt x="3326" y="6315"/>
                  </a:lnTo>
                  <a:lnTo>
                    <a:pt x="3351" y="6247"/>
                  </a:lnTo>
                  <a:lnTo>
                    <a:pt x="3378" y="6179"/>
                  </a:lnTo>
                  <a:lnTo>
                    <a:pt x="3406" y="6110"/>
                  </a:lnTo>
                  <a:lnTo>
                    <a:pt x="3434" y="6043"/>
                  </a:lnTo>
                  <a:lnTo>
                    <a:pt x="3463" y="5977"/>
                  </a:lnTo>
                  <a:lnTo>
                    <a:pt x="3495" y="5911"/>
                  </a:lnTo>
                  <a:lnTo>
                    <a:pt x="3526" y="5845"/>
                  </a:lnTo>
                  <a:lnTo>
                    <a:pt x="3540" y="5815"/>
                  </a:lnTo>
                  <a:lnTo>
                    <a:pt x="3553" y="5784"/>
                  </a:lnTo>
                  <a:lnTo>
                    <a:pt x="3565" y="5754"/>
                  </a:lnTo>
                  <a:lnTo>
                    <a:pt x="3575" y="5723"/>
                  </a:lnTo>
                  <a:lnTo>
                    <a:pt x="3585" y="5692"/>
                  </a:lnTo>
                  <a:lnTo>
                    <a:pt x="3594" y="5660"/>
                  </a:lnTo>
                  <a:lnTo>
                    <a:pt x="3602" y="5629"/>
                  </a:lnTo>
                  <a:lnTo>
                    <a:pt x="3608" y="5597"/>
                  </a:lnTo>
                  <a:lnTo>
                    <a:pt x="3614" y="5564"/>
                  </a:lnTo>
                  <a:lnTo>
                    <a:pt x="3618" y="5532"/>
                  </a:lnTo>
                  <a:lnTo>
                    <a:pt x="3622" y="5500"/>
                  </a:lnTo>
                  <a:lnTo>
                    <a:pt x="3624" y="5468"/>
                  </a:lnTo>
                  <a:lnTo>
                    <a:pt x="3626" y="5436"/>
                  </a:lnTo>
                  <a:lnTo>
                    <a:pt x="3626" y="5403"/>
                  </a:lnTo>
                  <a:lnTo>
                    <a:pt x="3625" y="5371"/>
                  </a:lnTo>
                  <a:lnTo>
                    <a:pt x="3624" y="5339"/>
                  </a:lnTo>
                  <a:lnTo>
                    <a:pt x="3621" y="5306"/>
                  </a:lnTo>
                  <a:lnTo>
                    <a:pt x="3617" y="5274"/>
                  </a:lnTo>
                  <a:lnTo>
                    <a:pt x="3613" y="5243"/>
                  </a:lnTo>
                  <a:lnTo>
                    <a:pt x="3607" y="5211"/>
                  </a:lnTo>
                  <a:lnTo>
                    <a:pt x="3600" y="5179"/>
                  </a:lnTo>
                  <a:lnTo>
                    <a:pt x="3592" y="5148"/>
                  </a:lnTo>
                  <a:lnTo>
                    <a:pt x="3583" y="5117"/>
                  </a:lnTo>
                  <a:lnTo>
                    <a:pt x="3573" y="5086"/>
                  </a:lnTo>
                  <a:lnTo>
                    <a:pt x="3562" y="5056"/>
                  </a:lnTo>
                  <a:lnTo>
                    <a:pt x="3551" y="5024"/>
                  </a:lnTo>
                  <a:lnTo>
                    <a:pt x="3538" y="4995"/>
                  </a:lnTo>
                  <a:lnTo>
                    <a:pt x="3524" y="4965"/>
                  </a:lnTo>
                  <a:lnTo>
                    <a:pt x="3509" y="4936"/>
                  </a:lnTo>
                  <a:lnTo>
                    <a:pt x="3493" y="4907"/>
                  </a:lnTo>
                  <a:lnTo>
                    <a:pt x="3476" y="4879"/>
                  </a:lnTo>
                  <a:lnTo>
                    <a:pt x="3457" y="4851"/>
                  </a:lnTo>
                  <a:lnTo>
                    <a:pt x="2584" y="3544"/>
                  </a:lnTo>
                  <a:lnTo>
                    <a:pt x="3552" y="2578"/>
                  </a:lnTo>
                  <a:lnTo>
                    <a:pt x="4862" y="3450"/>
                  </a:lnTo>
                  <a:lnTo>
                    <a:pt x="4894" y="3470"/>
                  </a:lnTo>
                  <a:lnTo>
                    <a:pt x="4926" y="3489"/>
                  </a:lnTo>
                  <a:lnTo>
                    <a:pt x="4959" y="3507"/>
                  </a:lnTo>
                  <a:lnTo>
                    <a:pt x="4992" y="3523"/>
                  </a:lnTo>
                  <a:lnTo>
                    <a:pt x="5027" y="3538"/>
                  </a:lnTo>
                  <a:lnTo>
                    <a:pt x="5061" y="3552"/>
                  </a:lnTo>
                  <a:lnTo>
                    <a:pt x="5096" y="3564"/>
                  </a:lnTo>
                  <a:lnTo>
                    <a:pt x="5130" y="3576"/>
                  </a:lnTo>
                  <a:lnTo>
                    <a:pt x="5166" y="3586"/>
                  </a:lnTo>
                  <a:lnTo>
                    <a:pt x="5202" y="3594"/>
                  </a:lnTo>
                  <a:lnTo>
                    <a:pt x="5238" y="3601"/>
                  </a:lnTo>
                  <a:lnTo>
                    <a:pt x="5274" y="3607"/>
                  </a:lnTo>
                  <a:lnTo>
                    <a:pt x="5310" y="3612"/>
                  </a:lnTo>
                  <a:lnTo>
                    <a:pt x="5347" y="3615"/>
                  </a:lnTo>
                  <a:lnTo>
                    <a:pt x="5384" y="3617"/>
                  </a:lnTo>
                  <a:lnTo>
                    <a:pt x="5420" y="3618"/>
                  </a:lnTo>
                  <a:lnTo>
                    <a:pt x="5448" y="3617"/>
                  </a:lnTo>
                  <a:lnTo>
                    <a:pt x="5476" y="3616"/>
                  </a:lnTo>
                  <a:lnTo>
                    <a:pt x="5504" y="3614"/>
                  </a:lnTo>
                  <a:lnTo>
                    <a:pt x="5532" y="3612"/>
                  </a:lnTo>
                  <a:lnTo>
                    <a:pt x="5560" y="3608"/>
                  </a:lnTo>
                  <a:lnTo>
                    <a:pt x="5588" y="3604"/>
                  </a:lnTo>
                  <a:lnTo>
                    <a:pt x="5615" y="3599"/>
                  </a:lnTo>
                  <a:lnTo>
                    <a:pt x="5643" y="3593"/>
                  </a:lnTo>
                  <a:lnTo>
                    <a:pt x="5670" y="3586"/>
                  </a:lnTo>
                  <a:lnTo>
                    <a:pt x="5698" y="3579"/>
                  </a:lnTo>
                  <a:lnTo>
                    <a:pt x="5725" y="3571"/>
                  </a:lnTo>
                  <a:lnTo>
                    <a:pt x="5752" y="3562"/>
                  </a:lnTo>
                  <a:lnTo>
                    <a:pt x="5779" y="3552"/>
                  </a:lnTo>
                  <a:lnTo>
                    <a:pt x="5805" y="3542"/>
                  </a:lnTo>
                  <a:lnTo>
                    <a:pt x="5832" y="3531"/>
                  </a:lnTo>
                  <a:lnTo>
                    <a:pt x="5859" y="3518"/>
                  </a:lnTo>
                  <a:lnTo>
                    <a:pt x="5924" y="3487"/>
                  </a:lnTo>
                  <a:lnTo>
                    <a:pt x="5990" y="3457"/>
                  </a:lnTo>
                  <a:lnTo>
                    <a:pt x="6057" y="3428"/>
                  </a:lnTo>
                  <a:lnTo>
                    <a:pt x="6124" y="3398"/>
                  </a:lnTo>
                  <a:lnTo>
                    <a:pt x="6192" y="3370"/>
                  </a:lnTo>
                  <a:lnTo>
                    <a:pt x="6260" y="3344"/>
                  </a:lnTo>
                  <a:lnTo>
                    <a:pt x="6329" y="3318"/>
                  </a:lnTo>
                  <a:lnTo>
                    <a:pt x="6399" y="3293"/>
                  </a:lnTo>
                  <a:lnTo>
                    <a:pt x="6430" y="3282"/>
                  </a:lnTo>
                  <a:lnTo>
                    <a:pt x="6461" y="3270"/>
                  </a:lnTo>
                  <a:lnTo>
                    <a:pt x="6491" y="3256"/>
                  </a:lnTo>
                  <a:lnTo>
                    <a:pt x="6520" y="3242"/>
                  </a:lnTo>
                  <a:lnTo>
                    <a:pt x="6550" y="3227"/>
                  </a:lnTo>
                  <a:lnTo>
                    <a:pt x="6578" y="3211"/>
                  </a:lnTo>
                  <a:lnTo>
                    <a:pt x="6606" y="3194"/>
                  </a:lnTo>
                  <a:lnTo>
                    <a:pt x="6633" y="3176"/>
                  </a:lnTo>
                  <a:lnTo>
                    <a:pt x="6660" y="3158"/>
                  </a:lnTo>
                  <a:lnTo>
                    <a:pt x="6686" y="3138"/>
                  </a:lnTo>
                  <a:lnTo>
                    <a:pt x="6712" y="3117"/>
                  </a:lnTo>
                  <a:lnTo>
                    <a:pt x="6736" y="3096"/>
                  </a:lnTo>
                  <a:lnTo>
                    <a:pt x="6760" y="3074"/>
                  </a:lnTo>
                  <a:lnTo>
                    <a:pt x="6783" y="3052"/>
                  </a:lnTo>
                  <a:lnTo>
                    <a:pt x="6805" y="3029"/>
                  </a:lnTo>
                  <a:lnTo>
                    <a:pt x="6827" y="3005"/>
                  </a:lnTo>
                  <a:lnTo>
                    <a:pt x="6847" y="2980"/>
                  </a:lnTo>
                  <a:lnTo>
                    <a:pt x="6868" y="2955"/>
                  </a:lnTo>
                  <a:lnTo>
                    <a:pt x="6887" y="2929"/>
                  </a:lnTo>
                  <a:lnTo>
                    <a:pt x="6906" y="2903"/>
                  </a:lnTo>
                  <a:lnTo>
                    <a:pt x="6923" y="2876"/>
                  </a:lnTo>
                  <a:lnTo>
                    <a:pt x="6940" y="2847"/>
                  </a:lnTo>
                  <a:lnTo>
                    <a:pt x="6955" y="2819"/>
                  </a:lnTo>
                  <a:lnTo>
                    <a:pt x="6970" y="2790"/>
                  </a:lnTo>
                  <a:lnTo>
                    <a:pt x="6984" y="2761"/>
                  </a:lnTo>
                  <a:lnTo>
                    <a:pt x="6997" y="2731"/>
                  </a:lnTo>
                  <a:lnTo>
                    <a:pt x="7009" y="2701"/>
                  </a:lnTo>
                  <a:lnTo>
                    <a:pt x="7020" y="2670"/>
                  </a:lnTo>
                  <a:lnTo>
                    <a:pt x="7030" y="2639"/>
                  </a:lnTo>
                  <a:lnTo>
                    <a:pt x="7040" y="2608"/>
                  </a:lnTo>
                  <a:lnTo>
                    <a:pt x="7048" y="2575"/>
                  </a:lnTo>
                  <a:lnTo>
                    <a:pt x="7055" y="2542"/>
                  </a:lnTo>
                  <a:lnTo>
                    <a:pt x="7363" y="1004"/>
                  </a:lnTo>
                  <a:lnTo>
                    <a:pt x="8732" y="1004"/>
                  </a:lnTo>
                  <a:lnTo>
                    <a:pt x="9040" y="2542"/>
                  </a:lnTo>
                  <a:lnTo>
                    <a:pt x="9047" y="2575"/>
                  </a:lnTo>
                  <a:lnTo>
                    <a:pt x="9055" y="2608"/>
                  </a:lnTo>
                  <a:lnTo>
                    <a:pt x="9065" y="2639"/>
                  </a:lnTo>
                  <a:lnTo>
                    <a:pt x="9075" y="2670"/>
                  </a:lnTo>
                  <a:lnTo>
                    <a:pt x="9086" y="2701"/>
                  </a:lnTo>
                  <a:lnTo>
                    <a:pt x="9098" y="2731"/>
                  </a:lnTo>
                  <a:lnTo>
                    <a:pt x="9111" y="2761"/>
                  </a:lnTo>
                  <a:lnTo>
                    <a:pt x="9125" y="2790"/>
                  </a:lnTo>
                  <a:lnTo>
                    <a:pt x="9140" y="2819"/>
                  </a:lnTo>
                  <a:lnTo>
                    <a:pt x="9155" y="2847"/>
                  </a:lnTo>
                  <a:lnTo>
                    <a:pt x="9172" y="2876"/>
                  </a:lnTo>
                  <a:lnTo>
                    <a:pt x="9189" y="2903"/>
                  </a:lnTo>
                  <a:lnTo>
                    <a:pt x="9208" y="2929"/>
                  </a:lnTo>
                  <a:lnTo>
                    <a:pt x="9227" y="2955"/>
                  </a:lnTo>
                  <a:lnTo>
                    <a:pt x="9248" y="2980"/>
                  </a:lnTo>
                  <a:lnTo>
                    <a:pt x="9268" y="3005"/>
                  </a:lnTo>
                  <a:lnTo>
                    <a:pt x="9290" y="3029"/>
                  </a:lnTo>
                  <a:lnTo>
                    <a:pt x="9312" y="3052"/>
                  </a:lnTo>
                  <a:lnTo>
                    <a:pt x="9335" y="3074"/>
                  </a:lnTo>
                  <a:lnTo>
                    <a:pt x="9359" y="3096"/>
                  </a:lnTo>
                  <a:lnTo>
                    <a:pt x="9383" y="3117"/>
                  </a:lnTo>
                  <a:lnTo>
                    <a:pt x="9409" y="3138"/>
                  </a:lnTo>
                  <a:lnTo>
                    <a:pt x="9435" y="3158"/>
                  </a:lnTo>
                  <a:lnTo>
                    <a:pt x="9462" y="3176"/>
                  </a:lnTo>
                  <a:lnTo>
                    <a:pt x="9489" y="3194"/>
                  </a:lnTo>
                  <a:lnTo>
                    <a:pt x="9517" y="3211"/>
                  </a:lnTo>
                  <a:lnTo>
                    <a:pt x="9545" y="3227"/>
                  </a:lnTo>
                  <a:lnTo>
                    <a:pt x="9575" y="3242"/>
                  </a:lnTo>
                  <a:lnTo>
                    <a:pt x="9604" y="3256"/>
                  </a:lnTo>
                  <a:lnTo>
                    <a:pt x="9634" y="3270"/>
                  </a:lnTo>
                  <a:lnTo>
                    <a:pt x="9665" y="3282"/>
                  </a:lnTo>
                  <a:lnTo>
                    <a:pt x="9696" y="3293"/>
                  </a:lnTo>
                  <a:lnTo>
                    <a:pt x="9766" y="3318"/>
                  </a:lnTo>
                  <a:lnTo>
                    <a:pt x="9834" y="3344"/>
                  </a:lnTo>
                  <a:lnTo>
                    <a:pt x="9902" y="3370"/>
                  </a:lnTo>
                  <a:lnTo>
                    <a:pt x="9971" y="3398"/>
                  </a:lnTo>
                  <a:lnTo>
                    <a:pt x="10037" y="3427"/>
                  </a:lnTo>
                  <a:lnTo>
                    <a:pt x="10105" y="3456"/>
                  </a:lnTo>
                  <a:lnTo>
                    <a:pt x="10171" y="3487"/>
                  </a:lnTo>
                  <a:lnTo>
                    <a:pt x="10236" y="3518"/>
                  </a:lnTo>
                  <a:lnTo>
                    <a:pt x="10263" y="3530"/>
                  </a:lnTo>
                  <a:lnTo>
                    <a:pt x="10290" y="3541"/>
                  </a:lnTo>
                  <a:lnTo>
                    <a:pt x="10316" y="3552"/>
                  </a:lnTo>
                  <a:lnTo>
                    <a:pt x="10343" y="3562"/>
                  </a:lnTo>
                  <a:lnTo>
                    <a:pt x="10370" y="3571"/>
                  </a:lnTo>
                  <a:lnTo>
                    <a:pt x="10397" y="3579"/>
                  </a:lnTo>
                  <a:lnTo>
                    <a:pt x="10425" y="3586"/>
                  </a:lnTo>
                  <a:lnTo>
                    <a:pt x="10452" y="3593"/>
                  </a:lnTo>
                  <a:lnTo>
                    <a:pt x="10480" y="3599"/>
                  </a:lnTo>
                  <a:lnTo>
                    <a:pt x="10507" y="3604"/>
                  </a:lnTo>
                  <a:lnTo>
                    <a:pt x="10535" y="3608"/>
                  </a:lnTo>
                  <a:lnTo>
                    <a:pt x="10563" y="3612"/>
                  </a:lnTo>
                  <a:lnTo>
                    <a:pt x="10592" y="3614"/>
                  </a:lnTo>
                  <a:lnTo>
                    <a:pt x="10620" y="3616"/>
                  </a:lnTo>
                  <a:lnTo>
                    <a:pt x="10648" y="3617"/>
                  </a:lnTo>
                  <a:lnTo>
                    <a:pt x="10676" y="3618"/>
                  </a:lnTo>
                  <a:lnTo>
                    <a:pt x="10712" y="3617"/>
                  </a:lnTo>
                  <a:lnTo>
                    <a:pt x="10748" y="3615"/>
                  </a:lnTo>
                  <a:lnTo>
                    <a:pt x="10786" y="3612"/>
                  </a:lnTo>
                  <a:lnTo>
                    <a:pt x="10822" y="3607"/>
                  </a:lnTo>
                  <a:lnTo>
                    <a:pt x="10858" y="3601"/>
                  </a:lnTo>
                  <a:lnTo>
                    <a:pt x="10894" y="3594"/>
                  </a:lnTo>
                  <a:lnTo>
                    <a:pt x="10930" y="3586"/>
                  </a:lnTo>
                  <a:lnTo>
                    <a:pt x="10965" y="3576"/>
                  </a:lnTo>
                  <a:lnTo>
                    <a:pt x="11000" y="3564"/>
                  </a:lnTo>
                  <a:lnTo>
                    <a:pt x="11035" y="3552"/>
                  </a:lnTo>
                  <a:lnTo>
                    <a:pt x="11069" y="3538"/>
                  </a:lnTo>
                  <a:lnTo>
                    <a:pt x="11103" y="3523"/>
                  </a:lnTo>
                  <a:lnTo>
                    <a:pt x="11137" y="3507"/>
                  </a:lnTo>
                  <a:lnTo>
                    <a:pt x="11169" y="3489"/>
                  </a:lnTo>
                  <a:lnTo>
                    <a:pt x="11202" y="3470"/>
                  </a:lnTo>
                  <a:lnTo>
                    <a:pt x="11233" y="3450"/>
                  </a:lnTo>
                  <a:lnTo>
                    <a:pt x="12543" y="2578"/>
                  </a:lnTo>
                  <a:lnTo>
                    <a:pt x="13511" y="3544"/>
                  </a:lnTo>
                  <a:lnTo>
                    <a:pt x="12638" y="4851"/>
                  </a:lnTo>
                  <a:lnTo>
                    <a:pt x="12619" y="4879"/>
                  </a:lnTo>
                  <a:lnTo>
                    <a:pt x="12602" y="4907"/>
                  </a:lnTo>
                  <a:lnTo>
                    <a:pt x="12586" y="4936"/>
                  </a:lnTo>
                  <a:lnTo>
                    <a:pt x="12571" y="4965"/>
                  </a:lnTo>
                  <a:lnTo>
                    <a:pt x="12557" y="4995"/>
                  </a:lnTo>
                  <a:lnTo>
                    <a:pt x="12544" y="5024"/>
                  </a:lnTo>
                  <a:lnTo>
                    <a:pt x="12533" y="5056"/>
                  </a:lnTo>
                  <a:lnTo>
                    <a:pt x="12522" y="5086"/>
                  </a:lnTo>
                  <a:lnTo>
                    <a:pt x="12512" y="5117"/>
                  </a:lnTo>
                  <a:lnTo>
                    <a:pt x="12503" y="5148"/>
                  </a:lnTo>
                  <a:lnTo>
                    <a:pt x="12495" y="5179"/>
                  </a:lnTo>
                  <a:lnTo>
                    <a:pt x="12489" y="5211"/>
                  </a:lnTo>
                  <a:lnTo>
                    <a:pt x="12483" y="5242"/>
                  </a:lnTo>
                  <a:lnTo>
                    <a:pt x="12478" y="5274"/>
                  </a:lnTo>
                  <a:lnTo>
                    <a:pt x="12474" y="5306"/>
                  </a:lnTo>
                  <a:lnTo>
                    <a:pt x="12472" y="5339"/>
                  </a:lnTo>
                  <a:lnTo>
                    <a:pt x="12470" y="5371"/>
                  </a:lnTo>
                  <a:lnTo>
                    <a:pt x="12469" y="5403"/>
                  </a:lnTo>
                  <a:lnTo>
                    <a:pt x="12470" y="5435"/>
                  </a:lnTo>
                  <a:lnTo>
                    <a:pt x="12471" y="5467"/>
                  </a:lnTo>
                  <a:lnTo>
                    <a:pt x="12473" y="5500"/>
                  </a:lnTo>
                  <a:lnTo>
                    <a:pt x="12477" y="5532"/>
                  </a:lnTo>
                  <a:lnTo>
                    <a:pt x="12481" y="5563"/>
                  </a:lnTo>
                  <a:lnTo>
                    <a:pt x="12487" y="5596"/>
                  </a:lnTo>
                  <a:lnTo>
                    <a:pt x="12494" y="5628"/>
                  </a:lnTo>
                  <a:lnTo>
                    <a:pt x="12501" y="5660"/>
                  </a:lnTo>
                  <a:lnTo>
                    <a:pt x="12510" y="5691"/>
                  </a:lnTo>
                  <a:lnTo>
                    <a:pt x="12519" y="5722"/>
                  </a:lnTo>
                  <a:lnTo>
                    <a:pt x="12530" y="5753"/>
                  </a:lnTo>
                  <a:lnTo>
                    <a:pt x="12542" y="5784"/>
                  </a:lnTo>
                  <a:lnTo>
                    <a:pt x="12555" y="5814"/>
                  </a:lnTo>
                  <a:lnTo>
                    <a:pt x="12569" y="5844"/>
                  </a:lnTo>
                  <a:lnTo>
                    <a:pt x="12600" y="5910"/>
                  </a:lnTo>
                  <a:lnTo>
                    <a:pt x="12631" y="5976"/>
                  </a:lnTo>
                  <a:lnTo>
                    <a:pt x="12661" y="6043"/>
                  </a:lnTo>
                  <a:lnTo>
                    <a:pt x="12689" y="6110"/>
                  </a:lnTo>
                  <a:lnTo>
                    <a:pt x="12717" y="6178"/>
                  </a:lnTo>
                  <a:lnTo>
                    <a:pt x="12744" y="6246"/>
                  </a:lnTo>
                  <a:lnTo>
                    <a:pt x="12769" y="6315"/>
                  </a:lnTo>
                  <a:lnTo>
                    <a:pt x="12795" y="6384"/>
                  </a:lnTo>
                  <a:lnTo>
                    <a:pt x="12807" y="6416"/>
                  </a:lnTo>
                  <a:lnTo>
                    <a:pt x="12819" y="6446"/>
                  </a:lnTo>
                  <a:lnTo>
                    <a:pt x="12832" y="6476"/>
                  </a:lnTo>
                  <a:lnTo>
                    <a:pt x="12846" y="6506"/>
                  </a:lnTo>
                  <a:lnTo>
                    <a:pt x="12861" y="6535"/>
                  </a:lnTo>
                  <a:lnTo>
                    <a:pt x="12877" y="6563"/>
                  </a:lnTo>
                  <a:lnTo>
                    <a:pt x="12894" y="6591"/>
                  </a:lnTo>
                  <a:lnTo>
                    <a:pt x="12912" y="6618"/>
                  </a:lnTo>
                  <a:lnTo>
                    <a:pt x="12931" y="6644"/>
                  </a:lnTo>
                  <a:lnTo>
                    <a:pt x="12950" y="6671"/>
                  </a:lnTo>
                  <a:lnTo>
                    <a:pt x="12971" y="6696"/>
                  </a:lnTo>
                  <a:lnTo>
                    <a:pt x="12992" y="6721"/>
                  </a:lnTo>
                  <a:lnTo>
                    <a:pt x="13014" y="6744"/>
                  </a:lnTo>
                  <a:lnTo>
                    <a:pt x="13036" y="6767"/>
                  </a:lnTo>
                  <a:lnTo>
                    <a:pt x="13059" y="6790"/>
                  </a:lnTo>
                  <a:lnTo>
                    <a:pt x="13083" y="6811"/>
                  </a:lnTo>
                  <a:lnTo>
                    <a:pt x="13108" y="6832"/>
                  </a:lnTo>
                  <a:lnTo>
                    <a:pt x="13134" y="6852"/>
                  </a:lnTo>
                  <a:lnTo>
                    <a:pt x="13160" y="6871"/>
                  </a:lnTo>
                  <a:lnTo>
                    <a:pt x="13186" y="6889"/>
                  </a:lnTo>
                  <a:lnTo>
                    <a:pt x="13213" y="6907"/>
                  </a:lnTo>
                  <a:lnTo>
                    <a:pt x="13241" y="6923"/>
                  </a:lnTo>
                  <a:lnTo>
                    <a:pt x="13269" y="6939"/>
                  </a:lnTo>
                  <a:lnTo>
                    <a:pt x="13298" y="6955"/>
                  </a:lnTo>
                  <a:lnTo>
                    <a:pt x="13328" y="6968"/>
                  </a:lnTo>
                  <a:lnTo>
                    <a:pt x="13358" y="6981"/>
                  </a:lnTo>
                  <a:lnTo>
                    <a:pt x="13388" y="6993"/>
                  </a:lnTo>
                  <a:lnTo>
                    <a:pt x="13419" y="7004"/>
                  </a:lnTo>
                  <a:lnTo>
                    <a:pt x="13450" y="7014"/>
                  </a:lnTo>
                  <a:lnTo>
                    <a:pt x="13483" y="7024"/>
                  </a:lnTo>
                  <a:lnTo>
                    <a:pt x="13515" y="7032"/>
                  </a:lnTo>
                  <a:lnTo>
                    <a:pt x="13547" y="7039"/>
                  </a:lnTo>
                  <a:lnTo>
                    <a:pt x="15088" y="7347"/>
                  </a:lnTo>
                  <a:lnTo>
                    <a:pt x="15089" y="8712"/>
                  </a:lnTo>
                  <a:lnTo>
                    <a:pt x="13547" y="9020"/>
                  </a:lnTo>
                  <a:close/>
                  <a:moveTo>
                    <a:pt x="15286" y="6362"/>
                  </a:moveTo>
                  <a:lnTo>
                    <a:pt x="13745" y="6054"/>
                  </a:lnTo>
                  <a:lnTo>
                    <a:pt x="13715" y="5971"/>
                  </a:lnTo>
                  <a:lnTo>
                    <a:pt x="13684" y="5889"/>
                  </a:lnTo>
                  <a:lnTo>
                    <a:pt x="13652" y="5807"/>
                  </a:lnTo>
                  <a:lnTo>
                    <a:pt x="13618" y="5726"/>
                  </a:lnTo>
                  <a:lnTo>
                    <a:pt x="13584" y="5646"/>
                  </a:lnTo>
                  <a:lnTo>
                    <a:pt x="13548" y="5565"/>
                  </a:lnTo>
                  <a:lnTo>
                    <a:pt x="13512" y="5486"/>
                  </a:lnTo>
                  <a:lnTo>
                    <a:pt x="13475" y="5408"/>
                  </a:lnTo>
                  <a:lnTo>
                    <a:pt x="14348" y="4101"/>
                  </a:lnTo>
                  <a:lnTo>
                    <a:pt x="14372" y="4063"/>
                  </a:lnTo>
                  <a:lnTo>
                    <a:pt x="14394" y="4025"/>
                  </a:lnTo>
                  <a:lnTo>
                    <a:pt x="14414" y="3986"/>
                  </a:lnTo>
                  <a:lnTo>
                    <a:pt x="14433" y="3947"/>
                  </a:lnTo>
                  <a:lnTo>
                    <a:pt x="14449" y="3906"/>
                  </a:lnTo>
                  <a:lnTo>
                    <a:pt x="14464" y="3865"/>
                  </a:lnTo>
                  <a:lnTo>
                    <a:pt x="14476" y="3824"/>
                  </a:lnTo>
                  <a:lnTo>
                    <a:pt x="14489" y="3783"/>
                  </a:lnTo>
                  <a:lnTo>
                    <a:pt x="14498" y="3741"/>
                  </a:lnTo>
                  <a:lnTo>
                    <a:pt x="14505" y="3699"/>
                  </a:lnTo>
                  <a:lnTo>
                    <a:pt x="14511" y="3656"/>
                  </a:lnTo>
                  <a:lnTo>
                    <a:pt x="14515" y="3614"/>
                  </a:lnTo>
                  <a:lnTo>
                    <a:pt x="14517" y="3572"/>
                  </a:lnTo>
                  <a:lnTo>
                    <a:pt x="14517" y="3530"/>
                  </a:lnTo>
                  <a:lnTo>
                    <a:pt x="14515" y="3488"/>
                  </a:lnTo>
                  <a:lnTo>
                    <a:pt x="14512" y="3446"/>
                  </a:lnTo>
                  <a:lnTo>
                    <a:pt x="14507" y="3404"/>
                  </a:lnTo>
                  <a:lnTo>
                    <a:pt x="14500" y="3361"/>
                  </a:lnTo>
                  <a:lnTo>
                    <a:pt x="14492" y="3320"/>
                  </a:lnTo>
                  <a:lnTo>
                    <a:pt x="14480" y="3279"/>
                  </a:lnTo>
                  <a:lnTo>
                    <a:pt x="14468" y="3239"/>
                  </a:lnTo>
                  <a:lnTo>
                    <a:pt x="14455" y="3198"/>
                  </a:lnTo>
                  <a:lnTo>
                    <a:pt x="14439" y="3159"/>
                  </a:lnTo>
                  <a:lnTo>
                    <a:pt x="14422" y="3119"/>
                  </a:lnTo>
                  <a:lnTo>
                    <a:pt x="14403" y="3081"/>
                  </a:lnTo>
                  <a:lnTo>
                    <a:pt x="14382" y="3043"/>
                  </a:lnTo>
                  <a:lnTo>
                    <a:pt x="14360" y="3006"/>
                  </a:lnTo>
                  <a:lnTo>
                    <a:pt x="14336" y="2970"/>
                  </a:lnTo>
                  <a:lnTo>
                    <a:pt x="14309" y="2935"/>
                  </a:lnTo>
                  <a:lnTo>
                    <a:pt x="14282" y="2901"/>
                  </a:lnTo>
                  <a:lnTo>
                    <a:pt x="14253" y="2868"/>
                  </a:lnTo>
                  <a:lnTo>
                    <a:pt x="14222" y="2834"/>
                  </a:lnTo>
                  <a:lnTo>
                    <a:pt x="13254" y="1869"/>
                  </a:lnTo>
                  <a:lnTo>
                    <a:pt x="13236" y="1852"/>
                  </a:lnTo>
                  <a:lnTo>
                    <a:pt x="13217" y="1834"/>
                  </a:lnTo>
                  <a:lnTo>
                    <a:pt x="13198" y="1817"/>
                  </a:lnTo>
                  <a:lnTo>
                    <a:pt x="13179" y="1801"/>
                  </a:lnTo>
                  <a:lnTo>
                    <a:pt x="13159" y="1786"/>
                  </a:lnTo>
                  <a:lnTo>
                    <a:pt x="13139" y="1771"/>
                  </a:lnTo>
                  <a:lnTo>
                    <a:pt x="13118" y="1755"/>
                  </a:lnTo>
                  <a:lnTo>
                    <a:pt x="13097" y="1741"/>
                  </a:lnTo>
                  <a:lnTo>
                    <a:pt x="13076" y="1728"/>
                  </a:lnTo>
                  <a:lnTo>
                    <a:pt x="13055" y="1715"/>
                  </a:lnTo>
                  <a:lnTo>
                    <a:pt x="13034" y="1702"/>
                  </a:lnTo>
                  <a:lnTo>
                    <a:pt x="13012" y="1691"/>
                  </a:lnTo>
                  <a:lnTo>
                    <a:pt x="12990" y="1680"/>
                  </a:lnTo>
                  <a:lnTo>
                    <a:pt x="12968" y="1669"/>
                  </a:lnTo>
                  <a:lnTo>
                    <a:pt x="12945" y="1659"/>
                  </a:lnTo>
                  <a:lnTo>
                    <a:pt x="12923" y="1649"/>
                  </a:lnTo>
                  <a:lnTo>
                    <a:pt x="12900" y="1640"/>
                  </a:lnTo>
                  <a:lnTo>
                    <a:pt x="12877" y="1632"/>
                  </a:lnTo>
                  <a:lnTo>
                    <a:pt x="12854" y="1624"/>
                  </a:lnTo>
                  <a:lnTo>
                    <a:pt x="12831" y="1617"/>
                  </a:lnTo>
                  <a:lnTo>
                    <a:pt x="12808" y="1610"/>
                  </a:lnTo>
                  <a:lnTo>
                    <a:pt x="12783" y="1604"/>
                  </a:lnTo>
                  <a:lnTo>
                    <a:pt x="12759" y="1599"/>
                  </a:lnTo>
                  <a:lnTo>
                    <a:pt x="12736" y="1594"/>
                  </a:lnTo>
                  <a:lnTo>
                    <a:pt x="12712" y="1590"/>
                  </a:lnTo>
                  <a:lnTo>
                    <a:pt x="12688" y="1586"/>
                  </a:lnTo>
                  <a:lnTo>
                    <a:pt x="12664" y="1583"/>
                  </a:lnTo>
                  <a:lnTo>
                    <a:pt x="12640" y="1580"/>
                  </a:lnTo>
                  <a:lnTo>
                    <a:pt x="12615" y="1578"/>
                  </a:lnTo>
                  <a:lnTo>
                    <a:pt x="12591" y="1577"/>
                  </a:lnTo>
                  <a:lnTo>
                    <a:pt x="12566" y="1576"/>
                  </a:lnTo>
                  <a:lnTo>
                    <a:pt x="12542" y="1575"/>
                  </a:lnTo>
                  <a:lnTo>
                    <a:pt x="12506" y="1576"/>
                  </a:lnTo>
                  <a:lnTo>
                    <a:pt x="12470" y="1578"/>
                  </a:lnTo>
                  <a:lnTo>
                    <a:pt x="12433" y="1581"/>
                  </a:lnTo>
                  <a:lnTo>
                    <a:pt x="12398" y="1586"/>
                  </a:lnTo>
                  <a:lnTo>
                    <a:pt x="12362" y="1592"/>
                  </a:lnTo>
                  <a:lnTo>
                    <a:pt x="12326" y="1599"/>
                  </a:lnTo>
                  <a:lnTo>
                    <a:pt x="12291" y="1607"/>
                  </a:lnTo>
                  <a:lnTo>
                    <a:pt x="12255" y="1617"/>
                  </a:lnTo>
                  <a:lnTo>
                    <a:pt x="12220" y="1628"/>
                  </a:lnTo>
                  <a:lnTo>
                    <a:pt x="12185" y="1641"/>
                  </a:lnTo>
                  <a:lnTo>
                    <a:pt x="12151" y="1654"/>
                  </a:lnTo>
                  <a:lnTo>
                    <a:pt x="12117" y="1670"/>
                  </a:lnTo>
                  <a:lnTo>
                    <a:pt x="12083" y="1686"/>
                  </a:lnTo>
                  <a:lnTo>
                    <a:pt x="12050" y="1704"/>
                  </a:lnTo>
                  <a:lnTo>
                    <a:pt x="12018" y="1723"/>
                  </a:lnTo>
                  <a:lnTo>
                    <a:pt x="11986" y="1743"/>
                  </a:lnTo>
                  <a:lnTo>
                    <a:pt x="10676" y="2615"/>
                  </a:lnTo>
                  <a:lnTo>
                    <a:pt x="10597" y="2577"/>
                  </a:lnTo>
                  <a:lnTo>
                    <a:pt x="10517" y="2540"/>
                  </a:lnTo>
                  <a:lnTo>
                    <a:pt x="10437" y="2505"/>
                  </a:lnTo>
                  <a:lnTo>
                    <a:pt x="10356" y="2471"/>
                  </a:lnTo>
                  <a:lnTo>
                    <a:pt x="10275" y="2438"/>
                  </a:lnTo>
                  <a:lnTo>
                    <a:pt x="10192" y="2406"/>
                  </a:lnTo>
                  <a:lnTo>
                    <a:pt x="10110" y="2375"/>
                  </a:lnTo>
                  <a:lnTo>
                    <a:pt x="10026" y="2346"/>
                  </a:lnTo>
                  <a:lnTo>
                    <a:pt x="9718" y="808"/>
                  </a:lnTo>
                  <a:lnTo>
                    <a:pt x="9708" y="764"/>
                  </a:lnTo>
                  <a:lnTo>
                    <a:pt x="9697" y="721"/>
                  </a:lnTo>
                  <a:lnTo>
                    <a:pt x="9683" y="679"/>
                  </a:lnTo>
                  <a:lnTo>
                    <a:pt x="9668" y="638"/>
                  </a:lnTo>
                  <a:lnTo>
                    <a:pt x="9652" y="598"/>
                  </a:lnTo>
                  <a:lnTo>
                    <a:pt x="9633" y="559"/>
                  </a:lnTo>
                  <a:lnTo>
                    <a:pt x="9614" y="520"/>
                  </a:lnTo>
                  <a:lnTo>
                    <a:pt x="9592" y="483"/>
                  </a:lnTo>
                  <a:lnTo>
                    <a:pt x="9568" y="447"/>
                  </a:lnTo>
                  <a:lnTo>
                    <a:pt x="9544" y="413"/>
                  </a:lnTo>
                  <a:lnTo>
                    <a:pt x="9518" y="378"/>
                  </a:lnTo>
                  <a:lnTo>
                    <a:pt x="9491" y="345"/>
                  </a:lnTo>
                  <a:lnTo>
                    <a:pt x="9463" y="314"/>
                  </a:lnTo>
                  <a:lnTo>
                    <a:pt x="9433" y="284"/>
                  </a:lnTo>
                  <a:lnTo>
                    <a:pt x="9401" y="255"/>
                  </a:lnTo>
                  <a:lnTo>
                    <a:pt x="9369" y="228"/>
                  </a:lnTo>
                  <a:lnTo>
                    <a:pt x="9336" y="202"/>
                  </a:lnTo>
                  <a:lnTo>
                    <a:pt x="9302" y="177"/>
                  </a:lnTo>
                  <a:lnTo>
                    <a:pt x="9267" y="154"/>
                  </a:lnTo>
                  <a:lnTo>
                    <a:pt x="9229" y="131"/>
                  </a:lnTo>
                  <a:lnTo>
                    <a:pt x="9192" y="111"/>
                  </a:lnTo>
                  <a:lnTo>
                    <a:pt x="9154" y="92"/>
                  </a:lnTo>
                  <a:lnTo>
                    <a:pt x="9115" y="75"/>
                  </a:lnTo>
                  <a:lnTo>
                    <a:pt x="9075" y="60"/>
                  </a:lnTo>
                  <a:lnTo>
                    <a:pt x="9034" y="46"/>
                  </a:lnTo>
                  <a:lnTo>
                    <a:pt x="8993" y="34"/>
                  </a:lnTo>
                  <a:lnTo>
                    <a:pt x="8951" y="24"/>
                  </a:lnTo>
                  <a:lnTo>
                    <a:pt x="8908" y="15"/>
                  </a:lnTo>
                  <a:lnTo>
                    <a:pt x="8864" y="9"/>
                  </a:lnTo>
                  <a:lnTo>
                    <a:pt x="8821" y="4"/>
                  </a:lnTo>
                  <a:lnTo>
                    <a:pt x="8777" y="1"/>
                  </a:lnTo>
                  <a:lnTo>
                    <a:pt x="8732" y="0"/>
                  </a:lnTo>
                  <a:lnTo>
                    <a:pt x="7363" y="0"/>
                  </a:lnTo>
                  <a:lnTo>
                    <a:pt x="7318" y="1"/>
                  </a:lnTo>
                  <a:lnTo>
                    <a:pt x="7274" y="4"/>
                  </a:lnTo>
                  <a:lnTo>
                    <a:pt x="7231" y="9"/>
                  </a:lnTo>
                  <a:lnTo>
                    <a:pt x="7187" y="15"/>
                  </a:lnTo>
                  <a:lnTo>
                    <a:pt x="7144" y="24"/>
                  </a:lnTo>
                  <a:lnTo>
                    <a:pt x="7102" y="34"/>
                  </a:lnTo>
                  <a:lnTo>
                    <a:pt x="7061" y="46"/>
                  </a:lnTo>
                  <a:lnTo>
                    <a:pt x="7020" y="60"/>
                  </a:lnTo>
                  <a:lnTo>
                    <a:pt x="6980" y="75"/>
                  </a:lnTo>
                  <a:lnTo>
                    <a:pt x="6941" y="92"/>
                  </a:lnTo>
                  <a:lnTo>
                    <a:pt x="6903" y="111"/>
                  </a:lnTo>
                  <a:lnTo>
                    <a:pt x="6866" y="131"/>
                  </a:lnTo>
                  <a:lnTo>
                    <a:pt x="6829" y="154"/>
                  </a:lnTo>
                  <a:lnTo>
                    <a:pt x="6793" y="177"/>
                  </a:lnTo>
                  <a:lnTo>
                    <a:pt x="6759" y="202"/>
                  </a:lnTo>
                  <a:lnTo>
                    <a:pt x="6726" y="228"/>
                  </a:lnTo>
                  <a:lnTo>
                    <a:pt x="6694" y="255"/>
                  </a:lnTo>
                  <a:lnTo>
                    <a:pt x="6662" y="284"/>
                  </a:lnTo>
                  <a:lnTo>
                    <a:pt x="6633" y="314"/>
                  </a:lnTo>
                  <a:lnTo>
                    <a:pt x="6604" y="345"/>
                  </a:lnTo>
                  <a:lnTo>
                    <a:pt x="6577" y="378"/>
                  </a:lnTo>
                  <a:lnTo>
                    <a:pt x="6551" y="413"/>
                  </a:lnTo>
                  <a:lnTo>
                    <a:pt x="6527" y="447"/>
                  </a:lnTo>
                  <a:lnTo>
                    <a:pt x="6503" y="483"/>
                  </a:lnTo>
                  <a:lnTo>
                    <a:pt x="6482" y="520"/>
                  </a:lnTo>
                  <a:lnTo>
                    <a:pt x="6462" y="559"/>
                  </a:lnTo>
                  <a:lnTo>
                    <a:pt x="6444" y="598"/>
                  </a:lnTo>
                  <a:lnTo>
                    <a:pt x="6427" y="638"/>
                  </a:lnTo>
                  <a:lnTo>
                    <a:pt x="6412" y="679"/>
                  </a:lnTo>
                  <a:lnTo>
                    <a:pt x="6398" y="721"/>
                  </a:lnTo>
                  <a:lnTo>
                    <a:pt x="6387" y="764"/>
                  </a:lnTo>
                  <a:lnTo>
                    <a:pt x="6377" y="808"/>
                  </a:lnTo>
                  <a:lnTo>
                    <a:pt x="6069" y="2346"/>
                  </a:lnTo>
                  <a:lnTo>
                    <a:pt x="5985" y="2375"/>
                  </a:lnTo>
                  <a:lnTo>
                    <a:pt x="5903" y="2406"/>
                  </a:lnTo>
                  <a:lnTo>
                    <a:pt x="5820" y="2438"/>
                  </a:lnTo>
                  <a:lnTo>
                    <a:pt x="5739" y="2471"/>
                  </a:lnTo>
                  <a:lnTo>
                    <a:pt x="5658" y="2505"/>
                  </a:lnTo>
                  <a:lnTo>
                    <a:pt x="5578" y="2540"/>
                  </a:lnTo>
                  <a:lnTo>
                    <a:pt x="5499" y="2577"/>
                  </a:lnTo>
                  <a:lnTo>
                    <a:pt x="5420" y="2615"/>
                  </a:lnTo>
                  <a:lnTo>
                    <a:pt x="4110" y="1743"/>
                  </a:lnTo>
                  <a:lnTo>
                    <a:pt x="4078" y="1723"/>
                  </a:lnTo>
                  <a:lnTo>
                    <a:pt x="4046" y="1704"/>
                  </a:lnTo>
                  <a:lnTo>
                    <a:pt x="4012" y="1686"/>
                  </a:lnTo>
                  <a:lnTo>
                    <a:pt x="3978" y="1670"/>
                  </a:lnTo>
                  <a:lnTo>
                    <a:pt x="3944" y="1654"/>
                  </a:lnTo>
                  <a:lnTo>
                    <a:pt x="3910" y="1641"/>
                  </a:lnTo>
                  <a:lnTo>
                    <a:pt x="3875" y="1628"/>
                  </a:lnTo>
                  <a:lnTo>
                    <a:pt x="3840" y="1617"/>
                  </a:lnTo>
                  <a:lnTo>
                    <a:pt x="3804" y="1607"/>
                  </a:lnTo>
                  <a:lnTo>
                    <a:pt x="3769" y="1599"/>
                  </a:lnTo>
                  <a:lnTo>
                    <a:pt x="3733" y="1592"/>
                  </a:lnTo>
                  <a:lnTo>
                    <a:pt x="3698" y="1586"/>
                  </a:lnTo>
                  <a:lnTo>
                    <a:pt x="3662" y="1581"/>
                  </a:lnTo>
                  <a:lnTo>
                    <a:pt x="3625" y="1578"/>
                  </a:lnTo>
                  <a:lnTo>
                    <a:pt x="3589" y="1576"/>
                  </a:lnTo>
                  <a:lnTo>
                    <a:pt x="3553" y="1575"/>
                  </a:lnTo>
                  <a:lnTo>
                    <a:pt x="3529" y="1576"/>
                  </a:lnTo>
                  <a:lnTo>
                    <a:pt x="3504" y="1577"/>
                  </a:lnTo>
                  <a:lnTo>
                    <a:pt x="3480" y="1578"/>
                  </a:lnTo>
                  <a:lnTo>
                    <a:pt x="3455" y="1580"/>
                  </a:lnTo>
                  <a:lnTo>
                    <a:pt x="3431" y="1583"/>
                  </a:lnTo>
                  <a:lnTo>
                    <a:pt x="3407" y="1586"/>
                  </a:lnTo>
                  <a:lnTo>
                    <a:pt x="3383" y="1590"/>
                  </a:lnTo>
                  <a:lnTo>
                    <a:pt x="3359" y="1594"/>
                  </a:lnTo>
                  <a:lnTo>
                    <a:pt x="3336" y="1599"/>
                  </a:lnTo>
                  <a:lnTo>
                    <a:pt x="3312" y="1604"/>
                  </a:lnTo>
                  <a:lnTo>
                    <a:pt x="3288" y="1610"/>
                  </a:lnTo>
                  <a:lnTo>
                    <a:pt x="3264" y="1617"/>
                  </a:lnTo>
                  <a:lnTo>
                    <a:pt x="3241" y="1624"/>
                  </a:lnTo>
                  <a:lnTo>
                    <a:pt x="3218" y="1632"/>
                  </a:lnTo>
                  <a:lnTo>
                    <a:pt x="3195" y="1640"/>
                  </a:lnTo>
                  <a:lnTo>
                    <a:pt x="3173" y="1649"/>
                  </a:lnTo>
                  <a:lnTo>
                    <a:pt x="3150" y="1659"/>
                  </a:lnTo>
                  <a:lnTo>
                    <a:pt x="3127" y="1669"/>
                  </a:lnTo>
                  <a:lnTo>
                    <a:pt x="3105" y="1680"/>
                  </a:lnTo>
                  <a:lnTo>
                    <a:pt x="3083" y="1691"/>
                  </a:lnTo>
                  <a:lnTo>
                    <a:pt x="3061" y="1702"/>
                  </a:lnTo>
                  <a:lnTo>
                    <a:pt x="3040" y="1715"/>
                  </a:lnTo>
                  <a:lnTo>
                    <a:pt x="3019" y="1728"/>
                  </a:lnTo>
                  <a:lnTo>
                    <a:pt x="2998" y="1741"/>
                  </a:lnTo>
                  <a:lnTo>
                    <a:pt x="2978" y="1755"/>
                  </a:lnTo>
                  <a:lnTo>
                    <a:pt x="2956" y="1771"/>
                  </a:lnTo>
                  <a:lnTo>
                    <a:pt x="2936" y="1786"/>
                  </a:lnTo>
                  <a:lnTo>
                    <a:pt x="2917" y="1801"/>
                  </a:lnTo>
                  <a:lnTo>
                    <a:pt x="2897" y="1817"/>
                  </a:lnTo>
                  <a:lnTo>
                    <a:pt x="2878" y="1834"/>
                  </a:lnTo>
                  <a:lnTo>
                    <a:pt x="2860" y="1852"/>
                  </a:lnTo>
                  <a:lnTo>
                    <a:pt x="2841" y="1869"/>
                  </a:lnTo>
                  <a:lnTo>
                    <a:pt x="1873" y="2834"/>
                  </a:lnTo>
                  <a:lnTo>
                    <a:pt x="1843" y="2868"/>
                  </a:lnTo>
                  <a:lnTo>
                    <a:pt x="1814" y="2901"/>
                  </a:lnTo>
                  <a:lnTo>
                    <a:pt x="1786" y="2935"/>
                  </a:lnTo>
                  <a:lnTo>
                    <a:pt x="1759" y="2970"/>
                  </a:lnTo>
                  <a:lnTo>
                    <a:pt x="1735" y="3006"/>
                  </a:lnTo>
                  <a:lnTo>
                    <a:pt x="1713" y="3043"/>
                  </a:lnTo>
                  <a:lnTo>
                    <a:pt x="1692" y="3081"/>
                  </a:lnTo>
                  <a:lnTo>
                    <a:pt x="1673" y="3119"/>
                  </a:lnTo>
                  <a:lnTo>
                    <a:pt x="1656" y="3159"/>
                  </a:lnTo>
                  <a:lnTo>
                    <a:pt x="1641" y="3198"/>
                  </a:lnTo>
                  <a:lnTo>
                    <a:pt x="1627" y="3239"/>
                  </a:lnTo>
                  <a:lnTo>
                    <a:pt x="1615" y="3279"/>
                  </a:lnTo>
                  <a:lnTo>
                    <a:pt x="1604" y="3320"/>
                  </a:lnTo>
                  <a:lnTo>
                    <a:pt x="1595" y="3361"/>
                  </a:lnTo>
                  <a:lnTo>
                    <a:pt x="1588" y="3404"/>
                  </a:lnTo>
                  <a:lnTo>
                    <a:pt x="1583" y="3446"/>
                  </a:lnTo>
                  <a:lnTo>
                    <a:pt x="1580" y="3488"/>
                  </a:lnTo>
                  <a:lnTo>
                    <a:pt x="1579" y="3530"/>
                  </a:lnTo>
                  <a:lnTo>
                    <a:pt x="1579" y="3572"/>
                  </a:lnTo>
                  <a:lnTo>
                    <a:pt x="1581" y="3614"/>
                  </a:lnTo>
                  <a:lnTo>
                    <a:pt x="1585" y="3656"/>
                  </a:lnTo>
                  <a:lnTo>
                    <a:pt x="1590" y="3699"/>
                  </a:lnTo>
                  <a:lnTo>
                    <a:pt x="1598" y="3741"/>
                  </a:lnTo>
                  <a:lnTo>
                    <a:pt x="1607" y="3783"/>
                  </a:lnTo>
                  <a:lnTo>
                    <a:pt x="1619" y="3824"/>
                  </a:lnTo>
                  <a:lnTo>
                    <a:pt x="1632" y="3865"/>
                  </a:lnTo>
                  <a:lnTo>
                    <a:pt x="1646" y="3906"/>
                  </a:lnTo>
                  <a:lnTo>
                    <a:pt x="1663" y="3947"/>
                  </a:lnTo>
                  <a:lnTo>
                    <a:pt x="1681" y="3986"/>
                  </a:lnTo>
                  <a:lnTo>
                    <a:pt x="1702" y="4025"/>
                  </a:lnTo>
                  <a:lnTo>
                    <a:pt x="1724" y="4063"/>
                  </a:lnTo>
                  <a:lnTo>
                    <a:pt x="1747" y="4101"/>
                  </a:lnTo>
                  <a:lnTo>
                    <a:pt x="2620" y="5408"/>
                  </a:lnTo>
                  <a:lnTo>
                    <a:pt x="2583" y="5486"/>
                  </a:lnTo>
                  <a:lnTo>
                    <a:pt x="2546" y="5565"/>
                  </a:lnTo>
                  <a:lnTo>
                    <a:pt x="2511" y="5646"/>
                  </a:lnTo>
                  <a:lnTo>
                    <a:pt x="2477" y="5726"/>
                  </a:lnTo>
                  <a:lnTo>
                    <a:pt x="2443" y="5807"/>
                  </a:lnTo>
                  <a:lnTo>
                    <a:pt x="2411" y="5890"/>
                  </a:lnTo>
                  <a:lnTo>
                    <a:pt x="2380" y="5972"/>
                  </a:lnTo>
                  <a:lnTo>
                    <a:pt x="2351" y="6055"/>
                  </a:lnTo>
                  <a:lnTo>
                    <a:pt x="809" y="6362"/>
                  </a:lnTo>
                  <a:lnTo>
                    <a:pt x="766" y="6372"/>
                  </a:lnTo>
                  <a:lnTo>
                    <a:pt x="722" y="6383"/>
                  </a:lnTo>
                  <a:lnTo>
                    <a:pt x="681" y="6398"/>
                  </a:lnTo>
                  <a:lnTo>
                    <a:pt x="640" y="6413"/>
                  </a:lnTo>
                  <a:lnTo>
                    <a:pt x="600" y="6429"/>
                  </a:lnTo>
                  <a:lnTo>
                    <a:pt x="559" y="6448"/>
                  </a:lnTo>
                  <a:lnTo>
                    <a:pt x="521" y="6467"/>
                  </a:lnTo>
                  <a:lnTo>
                    <a:pt x="484" y="6489"/>
                  </a:lnTo>
                  <a:lnTo>
                    <a:pt x="448" y="6512"/>
                  </a:lnTo>
                  <a:lnTo>
                    <a:pt x="412" y="6536"/>
                  </a:lnTo>
                  <a:lnTo>
                    <a:pt x="379" y="6562"/>
                  </a:lnTo>
                  <a:lnTo>
                    <a:pt x="346" y="6589"/>
                  </a:lnTo>
                  <a:lnTo>
                    <a:pt x="315" y="6617"/>
                  </a:lnTo>
                  <a:lnTo>
                    <a:pt x="285" y="6647"/>
                  </a:lnTo>
                  <a:lnTo>
                    <a:pt x="256" y="6679"/>
                  </a:lnTo>
                  <a:lnTo>
                    <a:pt x="228" y="6711"/>
                  </a:lnTo>
                  <a:lnTo>
                    <a:pt x="202" y="6744"/>
                  </a:lnTo>
                  <a:lnTo>
                    <a:pt x="177" y="6778"/>
                  </a:lnTo>
                  <a:lnTo>
                    <a:pt x="154" y="6813"/>
                  </a:lnTo>
                  <a:lnTo>
                    <a:pt x="132" y="6850"/>
                  </a:lnTo>
                  <a:lnTo>
                    <a:pt x="112" y="6887"/>
                  </a:lnTo>
                  <a:lnTo>
                    <a:pt x="93" y="6925"/>
                  </a:lnTo>
                  <a:lnTo>
                    <a:pt x="75" y="6965"/>
                  </a:lnTo>
                  <a:lnTo>
                    <a:pt x="60" y="7005"/>
                  </a:lnTo>
                  <a:lnTo>
                    <a:pt x="46" y="7045"/>
                  </a:lnTo>
                  <a:lnTo>
                    <a:pt x="34" y="7086"/>
                  </a:lnTo>
                  <a:lnTo>
                    <a:pt x="24" y="7128"/>
                  </a:lnTo>
                  <a:lnTo>
                    <a:pt x="15" y="7171"/>
                  </a:lnTo>
                  <a:lnTo>
                    <a:pt x="9" y="7215"/>
                  </a:lnTo>
                  <a:lnTo>
                    <a:pt x="4" y="7258"/>
                  </a:lnTo>
                  <a:lnTo>
                    <a:pt x="1" y="7302"/>
                  </a:lnTo>
                  <a:lnTo>
                    <a:pt x="0" y="7347"/>
                  </a:lnTo>
                  <a:lnTo>
                    <a:pt x="0" y="8712"/>
                  </a:lnTo>
                  <a:lnTo>
                    <a:pt x="1" y="8757"/>
                  </a:lnTo>
                  <a:lnTo>
                    <a:pt x="4" y="8801"/>
                  </a:lnTo>
                  <a:lnTo>
                    <a:pt x="9" y="8844"/>
                  </a:lnTo>
                  <a:lnTo>
                    <a:pt x="15" y="8888"/>
                  </a:lnTo>
                  <a:lnTo>
                    <a:pt x="24" y="8931"/>
                  </a:lnTo>
                  <a:lnTo>
                    <a:pt x="34" y="8972"/>
                  </a:lnTo>
                  <a:lnTo>
                    <a:pt x="46" y="9014"/>
                  </a:lnTo>
                  <a:lnTo>
                    <a:pt x="60" y="9054"/>
                  </a:lnTo>
                  <a:lnTo>
                    <a:pt x="75" y="9094"/>
                  </a:lnTo>
                  <a:lnTo>
                    <a:pt x="93" y="9134"/>
                  </a:lnTo>
                  <a:lnTo>
                    <a:pt x="112" y="9172"/>
                  </a:lnTo>
                  <a:lnTo>
                    <a:pt x="132" y="9209"/>
                  </a:lnTo>
                  <a:lnTo>
                    <a:pt x="154" y="9245"/>
                  </a:lnTo>
                  <a:lnTo>
                    <a:pt x="177" y="9280"/>
                  </a:lnTo>
                  <a:lnTo>
                    <a:pt x="202" y="9315"/>
                  </a:lnTo>
                  <a:lnTo>
                    <a:pt x="228" y="9348"/>
                  </a:lnTo>
                  <a:lnTo>
                    <a:pt x="256" y="9380"/>
                  </a:lnTo>
                  <a:lnTo>
                    <a:pt x="285" y="9412"/>
                  </a:lnTo>
                  <a:lnTo>
                    <a:pt x="315" y="9441"/>
                  </a:lnTo>
                  <a:lnTo>
                    <a:pt x="346" y="9470"/>
                  </a:lnTo>
                  <a:lnTo>
                    <a:pt x="379" y="9497"/>
                  </a:lnTo>
                  <a:lnTo>
                    <a:pt x="412" y="9523"/>
                  </a:lnTo>
                  <a:lnTo>
                    <a:pt x="448" y="9547"/>
                  </a:lnTo>
                  <a:lnTo>
                    <a:pt x="484" y="9570"/>
                  </a:lnTo>
                  <a:lnTo>
                    <a:pt x="521" y="9591"/>
                  </a:lnTo>
                  <a:lnTo>
                    <a:pt x="559" y="9611"/>
                  </a:lnTo>
                  <a:lnTo>
                    <a:pt x="600" y="9629"/>
                  </a:lnTo>
                  <a:lnTo>
                    <a:pt x="640" y="9646"/>
                  </a:lnTo>
                  <a:lnTo>
                    <a:pt x="681" y="9661"/>
                  </a:lnTo>
                  <a:lnTo>
                    <a:pt x="722" y="9675"/>
                  </a:lnTo>
                  <a:lnTo>
                    <a:pt x="766" y="9687"/>
                  </a:lnTo>
                  <a:lnTo>
                    <a:pt x="809" y="9697"/>
                  </a:lnTo>
                  <a:lnTo>
                    <a:pt x="2351" y="10004"/>
                  </a:lnTo>
                  <a:lnTo>
                    <a:pt x="2380" y="10087"/>
                  </a:lnTo>
                  <a:lnTo>
                    <a:pt x="2411" y="10169"/>
                  </a:lnTo>
                  <a:lnTo>
                    <a:pt x="2443" y="10252"/>
                  </a:lnTo>
                  <a:lnTo>
                    <a:pt x="2477" y="10333"/>
                  </a:lnTo>
                  <a:lnTo>
                    <a:pt x="2511" y="10413"/>
                  </a:lnTo>
                  <a:lnTo>
                    <a:pt x="2546" y="10494"/>
                  </a:lnTo>
                  <a:lnTo>
                    <a:pt x="2583" y="10573"/>
                  </a:lnTo>
                  <a:lnTo>
                    <a:pt x="2620" y="10651"/>
                  </a:lnTo>
                  <a:lnTo>
                    <a:pt x="1747" y="11957"/>
                  </a:lnTo>
                  <a:lnTo>
                    <a:pt x="1724" y="11995"/>
                  </a:lnTo>
                  <a:lnTo>
                    <a:pt x="1702" y="12033"/>
                  </a:lnTo>
                  <a:lnTo>
                    <a:pt x="1681" y="12072"/>
                  </a:lnTo>
                  <a:lnTo>
                    <a:pt x="1663" y="12111"/>
                  </a:lnTo>
                  <a:lnTo>
                    <a:pt x="1646" y="12153"/>
                  </a:lnTo>
                  <a:lnTo>
                    <a:pt x="1632" y="12193"/>
                  </a:lnTo>
                  <a:lnTo>
                    <a:pt x="1619" y="12234"/>
                  </a:lnTo>
                  <a:lnTo>
                    <a:pt x="1607" y="12275"/>
                  </a:lnTo>
                  <a:lnTo>
                    <a:pt x="1598" y="12317"/>
                  </a:lnTo>
                  <a:lnTo>
                    <a:pt x="1590" y="12359"/>
                  </a:lnTo>
                  <a:lnTo>
                    <a:pt x="1585" y="12402"/>
                  </a:lnTo>
                  <a:lnTo>
                    <a:pt x="1581" y="12444"/>
                  </a:lnTo>
                  <a:lnTo>
                    <a:pt x="1579" y="12486"/>
                  </a:lnTo>
                  <a:lnTo>
                    <a:pt x="1579" y="12528"/>
                  </a:lnTo>
                  <a:lnTo>
                    <a:pt x="1580" y="12571"/>
                  </a:lnTo>
                  <a:lnTo>
                    <a:pt x="1583" y="12613"/>
                  </a:lnTo>
                  <a:lnTo>
                    <a:pt x="1588" y="12654"/>
                  </a:lnTo>
                  <a:lnTo>
                    <a:pt x="1595" y="12697"/>
                  </a:lnTo>
                  <a:lnTo>
                    <a:pt x="1604" y="12738"/>
                  </a:lnTo>
                  <a:lnTo>
                    <a:pt x="1615" y="12779"/>
                  </a:lnTo>
                  <a:lnTo>
                    <a:pt x="1627" y="12820"/>
                  </a:lnTo>
                  <a:lnTo>
                    <a:pt x="1641" y="12860"/>
                  </a:lnTo>
                  <a:lnTo>
                    <a:pt x="1656" y="12900"/>
                  </a:lnTo>
                  <a:lnTo>
                    <a:pt x="1673" y="12940"/>
                  </a:lnTo>
                  <a:lnTo>
                    <a:pt x="1692" y="12978"/>
                  </a:lnTo>
                  <a:lnTo>
                    <a:pt x="1713" y="13016"/>
                  </a:lnTo>
                  <a:lnTo>
                    <a:pt x="1735" y="13052"/>
                  </a:lnTo>
                  <a:lnTo>
                    <a:pt x="1759" y="13088"/>
                  </a:lnTo>
                  <a:lnTo>
                    <a:pt x="1786" y="13124"/>
                  </a:lnTo>
                  <a:lnTo>
                    <a:pt x="1814" y="13158"/>
                  </a:lnTo>
                  <a:lnTo>
                    <a:pt x="1843" y="13191"/>
                  </a:lnTo>
                  <a:lnTo>
                    <a:pt x="1873" y="13224"/>
                  </a:lnTo>
                  <a:lnTo>
                    <a:pt x="2841" y="14189"/>
                  </a:lnTo>
                  <a:lnTo>
                    <a:pt x="2860" y="14207"/>
                  </a:lnTo>
                  <a:lnTo>
                    <a:pt x="2878" y="14224"/>
                  </a:lnTo>
                  <a:lnTo>
                    <a:pt x="2897" y="14241"/>
                  </a:lnTo>
                  <a:lnTo>
                    <a:pt x="2917" y="14257"/>
                  </a:lnTo>
                  <a:lnTo>
                    <a:pt x="2936" y="14273"/>
                  </a:lnTo>
                  <a:lnTo>
                    <a:pt x="2956" y="14288"/>
                  </a:lnTo>
                  <a:lnTo>
                    <a:pt x="2978" y="14303"/>
                  </a:lnTo>
                  <a:lnTo>
                    <a:pt x="2998" y="14317"/>
                  </a:lnTo>
                  <a:lnTo>
                    <a:pt x="3019" y="14331"/>
                  </a:lnTo>
                  <a:lnTo>
                    <a:pt x="3040" y="14344"/>
                  </a:lnTo>
                  <a:lnTo>
                    <a:pt x="3061" y="14356"/>
                  </a:lnTo>
                  <a:lnTo>
                    <a:pt x="3083" y="14368"/>
                  </a:lnTo>
                  <a:lnTo>
                    <a:pt x="3105" y="14379"/>
                  </a:lnTo>
                  <a:lnTo>
                    <a:pt x="3127" y="14389"/>
                  </a:lnTo>
                  <a:lnTo>
                    <a:pt x="3150" y="14399"/>
                  </a:lnTo>
                  <a:lnTo>
                    <a:pt x="3173" y="14409"/>
                  </a:lnTo>
                  <a:lnTo>
                    <a:pt x="3195" y="14418"/>
                  </a:lnTo>
                  <a:lnTo>
                    <a:pt x="3218" y="14426"/>
                  </a:lnTo>
                  <a:lnTo>
                    <a:pt x="3241" y="14434"/>
                  </a:lnTo>
                  <a:lnTo>
                    <a:pt x="3264" y="14441"/>
                  </a:lnTo>
                  <a:lnTo>
                    <a:pt x="3288" y="14448"/>
                  </a:lnTo>
                  <a:lnTo>
                    <a:pt x="3312" y="14454"/>
                  </a:lnTo>
                  <a:lnTo>
                    <a:pt x="3336" y="14459"/>
                  </a:lnTo>
                  <a:lnTo>
                    <a:pt x="3359" y="14464"/>
                  </a:lnTo>
                  <a:lnTo>
                    <a:pt x="3383" y="14469"/>
                  </a:lnTo>
                  <a:lnTo>
                    <a:pt x="3407" y="14473"/>
                  </a:lnTo>
                  <a:lnTo>
                    <a:pt x="3431" y="14476"/>
                  </a:lnTo>
                  <a:lnTo>
                    <a:pt x="3455" y="14478"/>
                  </a:lnTo>
                  <a:lnTo>
                    <a:pt x="3480" y="14480"/>
                  </a:lnTo>
                  <a:lnTo>
                    <a:pt x="3504" y="14482"/>
                  </a:lnTo>
                  <a:lnTo>
                    <a:pt x="3529" y="14483"/>
                  </a:lnTo>
                  <a:lnTo>
                    <a:pt x="3553" y="14483"/>
                  </a:lnTo>
                  <a:lnTo>
                    <a:pt x="3589" y="14482"/>
                  </a:lnTo>
                  <a:lnTo>
                    <a:pt x="3625" y="14480"/>
                  </a:lnTo>
                  <a:lnTo>
                    <a:pt x="3662" y="14477"/>
                  </a:lnTo>
                  <a:lnTo>
                    <a:pt x="3698" y="14473"/>
                  </a:lnTo>
                  <a:lnTo>
                    <a:pt x="3733" y="14467"/>
                  </a:lnTo>
                  <a:lnTo>
                    <a:pt x="3769" y="14460"/>
                  </a:lnTo>
                  <a:lnTo>
                    <a:pt x="3804" y="14451"/>
                  </a:lnTo>
                  <a:lnTo>
                    <a:pt x="3840" y="14441"/>
                  </a:lnTo>
                  <a:lnTo>
                    <a:pt x="3875" y="14430"/>
                  </a:lnTo>
                  <a:lnTo>
                    <a:pt x="3910" y="14418"/>
                  </a:lnTo>
                  <a:lnTo>
                    <a:pt x="3944" y="14404"/>
                  </a:lnTo>
                  <a:lnTo>
                    <a:pt x="3978" y="14389"/>
                  </a:lnTo>
                  <a:lnTo>
                    <a:pt x="4013" y="14372"/>
                  </a:lnTo>
                  <a:lnTo>
                    <a:pt x="4046" y="14355"/>
                  </a:lnTo>
                  <a:lnTo>
                    <a:pt x="4078" y="14336"/>
                  </a:lnTo>
                  <a:lnTo>
                    <a:pt x="4110" y="14315"/>
                  </a:lnTo>
                  <a:lnTo>
                    <a:pt x="5420" y="13443"/>
                  </a:lnTo>
                  <a:lnTo>
                    <a:pt x="5499" y="13482"/>
                  </a:lnTo>
                  <a:lnTo>
                    <a:pt x="5578" y="13518"/>
                  </a:lnTo>
                  <a:lnTo>
                    <a:pt x="5658" y="13553"/>
                  </a:lnTo>
                  <a:lnTo>
                    <a:pt x="5739" y="13587"/>
                  </a:lnTo>
                  <a:lnTo>
                    <a:pt x="5820" y="13620"/>
                  </a:lnTo>
                  <a:lnTo>
                    <a:pt x="5903" y="13652"/>
                  </a:lnTo>
                  <a:lnTo>
                    <a:pt x="5985" y="13683"/>
                  </a:lnTo>
                  <a:lnTo>
                    <a:pt x="6069" y="13713"/>
                  </a:lnTo>
                  <a:lnTo>
                    <a:pt x="6377" y="15251"/>
                  </a:lnTo>
                  <a:lnTo>
                    <a:pt x="6387" y="15295"/>
                  </a:lnTo>
                  <a:lnTo>
                    <a:pt x="6398" y="15337"/>
                  </a:lnTo>
                  <a:lnTo>
                    <a:pt x="6412" y="15380"/>
                  </a:lnTo>
                  <a:lnTo>
                    <a:pt x="6427" y="15421"/>
                  </a:lnTo>
                  <a:lnTo>
                    <a:pt x="6444" y="15461"/>
                  </a:lnTo>
                  <a:lnTo>
                    <a:pt x="6462" y="15500"/>
                  </a:lnTo>
                  <a:lnTo>
                    <a:pt x="6482" y="15538"/>
                  </a:lnTo>
                  <a:lnTo>
                    <a:pt x="6503" y="15575"/>
                  </a:lnTo>
                  <a:lnTo>
                    <a:pt x="6527" y="15611"/>
                  </a:lnTo>
                  <a:lnTo>
                    <a:pt x="6551" y="15646"/>
                  </a:lnTo>
                  <a:lnTo>
                    <a:pt x="6577" y="15681"/>
                  </a:lnTo>
                  <a:lnTo>
                    <a:pt x="6604" y="15713"/>
                  </a:lnTo>
                  <a:lnTo>
                    <a:pt x="6633" y="15744"/>
                  </a:lnTo>
                  <a:lnTo>
                    <a:pt x="6662" y="15774"/>
                  </a:lnTo>
                  <a:lnTo>
                    <a:pt x="6694" y="15803"/>
                  </a:lnTo>
                  <a:lnTo>
                    <a:pt x="6726" y="15831"/>
                  </a:lnTo>
                  <a:lnTo>
                    <a:pt x="6759" y="15857"/>
                  </a:lnTo>
                  <a:lnTo>
                    <a:pt x="6793" y="15881"/>
                  </a:lnTo>
                  <a:lnTo>
                    <a:pt x="6829" y="15904"/>
                  </a:lnTo>
                  <a:lnTo>
                    <a:pt x="6866" y="15927"/>
                  </a:lnTo>
                  <a:lnTo>
                    <a:pt x="6903" y="15947"/>
                  </a:lnTo>
                  <a:lnTo>
                    <a:pt x="6941" y="15966"/>
                  </a:lnTo>
                  <a:lnTo>
                    <a:pt x="6980" y="15983"/>
                  </a:lnTo>
                  <a:lnTo>
                    <a:pt x="7020" y="15998"/>
                  </a:lnTo>
                  <a:lnTo>
                    <a:pt x="7061" y="16012"/>
                  </a:lnTo>
                  <a:lnTo>
                    <a:pt x="7102" y="16024"/>
                  </a:lnTo>
                  <a:lnTo>
                    <a:pt x="7144" y="16034"/>
                  </a:lnTo>
                  <a:lnTo>
                    <a:pt x="7187" y="16043"/>
                  </a:lnTo>
                  <a:lnTo>
                    <a:pt x="7231" y="16049"/>
                  </a:lnTo>
                  <a:lnTo>
                    <a:pt x="7274" y="16054"/>
                  </a:lnTo>
                  <a:lnTo>
                    <a:pt x="7318" y="16057"/>
                  </a:lnTo>
                  <a:lnTo>
                    <a:pt x="7363" y="16058"/>
                  </a:lnTo>
                  <a:lnTo>
                    <a:pt x="8732" y="16058"/>
                  </a:lnTo>
                  <a:lnTo>
                    <a:pt x="8777" y="16057"/>
                  </a:lnTo>
                  <a:lnTo>
                    <a:pt x="8821" y="16054"/>
                  </a:lnTo>
                  <a:lnTo>
                    <a:pt x="8864" y="16049"/>
                  </a:lnTo>
                  <a:lnTo>
                    <a:pt x="8908" y="16043"/>
                  </a:lnTo>
                  <a:lnTo>
                    <a:pt x="8951" y="16034"/>
                  </a:lnTo>
                  <a:lnTo>
                    <a:pt x="8993" y="16024"/>
                  </a:lnTo>
                  <a:lnTo>
                    <a:pt x="9034" y="16012"/>
                  </a:lnTo>
                  <a:lnTo>
                    <a:pt x="9075" y="15998"/>
                  </a:lnTo>
                  <a:lnTo>
                    <a:pt x="9115" y="15983"/>
                  </a:lnTo>
                  <a:lnTo>
                    <a:pt x="9154" y="15966"/>
                  </a:lnTo>
                  <a:lnTo>
                    <a:pt x="9192" y="15947"/>
                  </a:lnTo>
                  <a:lnTo>
                    <a:pt x="9229" y="15927"/>
                  </a:lnTo>
                  <a:lnTo>
                    <a:pt x="9267" y="15904"/>
                  </a:lnTo>
                  <a:lnTo>
                    <a:pt x="9302" y="15881"/>
                  </a:lnTo>
                  <a:lnTo>
                    <a:pt x="9336" y="15857"/>
                  </a:lnTo>
                  <a:lnTo>
                    <a:pt x="9369" y="15831"/>
                  </a:lnTo>
                  <a:lnTo>
                    <a:pt x="9401" y="15803"/>
                  </a:lnTo>
                  <a:lnTo>
                    <a:pt x="9433" y="15774"/>
                  </a:lnTo>
                  <a:lnTo>
                    <a:pt x="9463" y="15744"/>
                  </a:lnTo>
                  <a:lnTo>
                    <a:pt x="9491" y="15713"/>
                  </a:lnTo>
                  <a:lnTo>
                    <a:pt x="9518" y="15681"/>
                  </a:lnTo>
                  <a:lnTo>
                    <a:pt x="9544" y="15646"/>
                  </a:lnTo>
                  <a:lnTo>
                    <a:pt x="9568" y="15611"/>
                  </a:lnTo>
                  <a:lnTo>
                    <a:pt x="9592" y="15575"/>
                  </a:lnTo>
                  <a:lnTo>
                    <a:pt x="9614" y="15538"/>
                  </a:lnTo>
                  <a:lnTo>
                    <a:pt x="9633" y="15500"/>
                  </a:lnTo>
                  <a:lnTo>
                    <a:pt x="9652" y="15461"/>
                  </a:lnTo>
                  <a:lnTo>
                    <a:pt x="9668" y="15421"/>
                  </a:lnTo>
                  <a:lnTo>
                    <a:pt x="9683" y="15380"/>
                  </a:lnTo>
                  <a:lnTo>
                    <a:pt x="9697" y="15337"/>
                  </a:lnTo>
                  <a:lnTo>
                    <a:pt x="9708" y="15295"/>
                  </a:lnTo>
                  <a:lnTo>
                    <a:pt x="9718" y="15251"/>
                  </a:lnTo>
                  <a:lnTo>
                    <a:pt x="10027" y="13713"/>
                  </a:lnTo>
                  <a:lnTo>
                    <a:pt x="10111" y="13683"/>
                  </a:lnTo>
                  <a:lnTo>
                    <a:pt x="10193" y="13652"/>
                  </a:lnTo>
                  <a:lnTo>
                    <a:pt x="10276" y="13620"/>
                  </a:lnTo>
                  <a:lnTo>
                    <a:pt x="10357" y="13587"/>
                  </a:lnTo>
                  <a:lnTo>
                    <a:pt x="10438" y="13553"/>
                  </a:lnTo>
                  <a:lnTo>
                    <a:pt x="10517" y="13518"/>
                  </a:lnTo>
                  <a:lnTo>
                    <a:pt x="10597" y="13481"/>
                  </a:lnTo>
                  <a:lnTo>
                    <a:pt x="10676" y="13443"/>
                  </a:lnTo>
                  <a:lnTo>
                    <a:pt x="11986" y="14315"/>
                  </a:lnTo>
                  <a:lnTo>
                    <a:pt x="12018" y="14336"/>
                  </a:lnTo>
                  <a:lnTo>
                    <a:pt x="12050" y="14355"/>
                  </a:lnTo>
                  <a:lnTo>
                    <a:pt x="12083" y="14372"/>
                  </a:lnTo>
                  <a:lnTo>
                    <a:pt x="12117" y="14389"/>
                  </a:lnTo>
                  <a:lnTo>
                    <a:pt x="12151" y="14404"/>
                  </a:lnTo>
                  <a:lnTo>
                    <a:pt x="12185" y="14418"/>
                  </a:lnTo>
                  <a:lnTo>
                    <a:pt x="12220" y="14430"/>
                  </a:lnTo>
                  <a:lnTo>
                    <a:pt x="12255" y="14441"/>
                  </a:lnTo>
                  <a:lnTo>
                    <a:pt x="12291" y="14451"/>
                  </a:lnTo>
                  <a:lnTo>
                    <a:pt x="12326" y="14460"/>
                  </a:lnTo>
                  <a:lnTo>
                    <a:pt x="12362" y="14467"/>
                  </a:lnTo>
                  <a:lnTo>
                    <a:pt x="12398" y="14473"/>
                  </a:lnTo>
                  <a:lnTo>
                    <a:pt x="12433" y="14477"/>
                  </a:lnTo>
                  <a:lnTo>
                    <a:pt x="12470" y="14480"/>
                  </a:lnTo>
                  <a:lnTo>
                    <a:pt x="12506" y="14482"/>
                  </a:lnTo>
                  <a:lnTo>
                    <a:pt x="12542" y="14483"/>
                  </a:lnTo>
                  <a:lnTo>
                    <a:pt x="12566" y="14483"/>
                  </a:lnTo>
                  <a:lnTo>
                    <a:pt x="12591" y="14482"/>
                  </a:lnTo>
                  <a:lnTo>
                    <a:pt x="12615" y="14480"/>
                  </a:lnTo>
                  <a:lnTo>
                    <a:pt x="12640" y="14478"/>
                  </a:lnTo>
                  <a:lnTo>
                    <a:pt x="12664" y="14476"/>
                  </a:lnTo>
                  <a:lnTo>
                    <a:pt x="12688" y="14473"/>
                  </a:lnTo>
                  <a:lnTo>
                    <a:pt x="12712" y="14469"/>
                  </a:lnTo>
                  <a:lnTo>
                    <a:pt x="12736" y="14464"/>
                  </a:lnTo>
                  <a:lnTo>
                    <a:pt x="12759" y="14459"/>
                  </a:lnTo>
                  <a:lnTo>
                    <a:pt x="12783" y="14454"/>
                  </a:lnTo>
                  <a:lnTo>
                    <a:pt x="12808" y="14448"/>
                  </a:lnTo>
                  <a:lnTo>
                    <a:pt x="12831" y="14441"/>
                  </a:lnTo>
                  <a:lnTo>
                    <a:pt x="12854" y="14434"/>
                  </a:lnTo>
                  <a:lnTo>
                    <a:pt x="12877" y="14426"/>
                  </a:lnTo>
                  <a:lnTo>
                    <a:pt x="12900" y="14418"/>
                  </a:lnTo>
                  <a:lnTo>
                    <a:pt x="12923" y="14409"/>
                  </a:lnTo>
                  <a:lnTo>
                    <a:pt x="12945" y="14399"/>
                  </a:lnTo>
                  <a:lnTo>
                    <a:pt x="12968" y="14389"/>
                  </a:lnTo>
                  <a:lnTo>
                    <a:pt x="12990" y="14379"/>
                  </a:lnTo>
                  <a:lnTo>
                    <a:pt x="13012" y="14368"/>
                  </a:lnTo>
                  <a:lnTo>
                    <a:pt x="13034" y="14356"/>
                  </a:lnTo>
                  <a:lnTo>
                    <a:pt x="13055" y="14344"/>
                  </a:lnTo>
                  <a:lnTo>
                    <a:pt x="13076" y="14331"/>
                  </a:lnTo>
                  <a:lnTo>
                    <a:pt x="13097" y="14317"/>
                  </a:lnTo>
                  <a:lnTo>
                    <a:pt x="13118" y="14303"/>
                  </a:lnTo>
                  <a:lnTo>
                    <a:pt x="13139" y="14288"/>
                  </a:lnTo>
                  <a:lnTo>
                    <a:pt x="13159" y="14273"/>
                  </a:lnTo>
                  <a:lnTo>
                    <a:pt x="13179" y="14257"/>
                  </a:lnTo>
                  <a:lnTo>
                    <a:pt x="13198" y="14241"/>
                  </a:lnTo>
                  <a:lnTo>
                    <a:pt x="13217" y="14224"/>
                  </a:lnTo>
                  <a:lnTo>
                    <a:pt x="13236" y="14207"/>
                  </a:lnTo>
                  <a:lnTo>
                    <a:pt x="13254" y="14189"/>
                  </a:lnTo>
                  <a:lnTo>
                    <a:pt x="14222" y="13224"/>
                  </a:lnTo>
                  <a:lnTo>
                    <a:pt x="14253" y="13191"/>
                  </a:lnTo>
                  <a:lnTo>
                    <a:pt x="14282" y="13158"/>
                  </a:lnTo>
                  <a:lnTo>
                    <a:pt x="14309" y="13124"/>
                  </a:lnTo>
                  <a:lnTo>
                    <a:pt x="14336" y="13088"/>
                  </a:lnTo>
                  <a:lnTo>
                    <a:pt x="14360" y="13052"/>
                  </a:lnTo>
                  <a:lnTo>
                    <a:pt x="14382" y="13016"/>
                  </a:lnTo>
                  <a:lnTo>
                    <a:pt x="14403" y="12978"/>
                  </a:lnTo>
                  <a:lnTo>
                    <a:pt x="14422" y="12940"/>
                  </a:lnTo>
                  <a:lnTo>
                    <a:pt x="14439" y="12900"/>
                  </a:lnTo>
                  <a:lnTo>
                    <a:pt x="14455" y="12860"/>
                  </a:lnTo>
                  <a:lnTo>
                    <a:pt x="14468" y="12820"/>
                  </a:lnTo>
                  <a:lnTo>
                    <a:pt x="14480" y="12779"/>
                  </a:lnTo>
                  <a:lnTo>
                    <a:pt x="14492" y="12738"/>
                  </a:lnTo>
                  <a:lnTo>
                    <a:pt x="14500" y="12697"/>
                  </a:lnTo>
                  <a:lnTo>
                    <a:pt x="14507" y="12654"/>
                  </a:lnTo>
                  <a:lnTo>
                    <a:pt x="14512" y="12613"/>
                  </a:lnTo>
                  <a:lnTo>
                    <a:pt x="14515" y="12571"/>
                  </a:lnTo>
                  <a:lnTo>
                    <a:pt x="14517" y="12528"/>
                  </a:lnTo>
                  <a:lnTo>
                    <a:pt x="14517" y="12486"/>
                  </a:lnTo>
                  <a:lnTo>
                    <a:pt x="14515" y="12444"/>
                  </a:lnTo>
                  <a:lnTo>
                    <a:pt x="14511" y="12402"/>
                  </a:lnTo>
                  <a:lnTo>
                    <a:pt x="14505" y="12359"/>
                  </a:lnTo>
                  <a:lnTo>
                    <a:pt x="14498" y="12317"/>
                  </a:lnTo>
                  <a:lnTo>
                    <a:pt x="14489" y="12275"/>
                  </a:lnTo>
                  <a:lnTo>
                    <a:pt x="14476" y="12234"/>
                  </a:lnTo>
                  <a:lnTo>
                    <a:pt x="14464" y="12193"/>
                  </a:lnTo>
                  <a:lnTo>
                    <a:pt x="14449" y="12153"/>
                  </a:lnTo>
                  <a:lnTo>
                    <a:pt x="14433" y="12111"/>
                  </a:lnTo>
                  <a:lnTo>
                    <a:pt x="14414" y="12072"/>
                  </a:lnTo>
                  <a:lnTo>
                    <a:pt x="14394" y="12033"/>
                  </a:lnTo>
                  <a:lnTo>
                    <a:pt x="14372" y="11995"/>
                  </a:lnTo>
                  <a:lnTo>
                    <a:pt x="14348" y="11957"/>
                  </a:lnTo>
                  <a:lnTo>
                    <a:pt x="13475" y="10651"/>
                  </a:lnTo>
                  <a:lnTo>
                    <a:pt x="13512" y="10572"/>
                  </a:lnTo>
                  <a:lnTo>
                    <a:pt x="13549" y="10493"/>
                  </a:lnTo>
                  <a:lnTo>
                    <a:pt x="13584" y="10413"/>
                  </a:lnTo>
                  <a:lnTo>
                    <a:pt x="13618" y="10332"/>
                  </a:lnTo>
                  <a:lnTo>
                    <a:pt x="13652" y="10251"/>
                  </a:lnTo>
                  <a:lnTo>
                    <a:pt x="13684" y="10169"/>
                  </a:lnTo>
                  <a:lnTo>
                    <a:pt x="13715" y="10087"/>
                  </a:lnTo>
                  <a:lnTo>
                    <a:pt x="13745" y="10004"/>
                  </a:lnTo>
                  <a:lnTo>
                    <a:pt x="15286" y="9697"/>
                  </a:lnTo>
                  <a:lnTo>
                    <a:pt x="15329" y="9687"/>
                  </a:lnTo>
                  <a:lnTo>
                    <a:pt x="15373" y="9675"/>
                  </a:lnTo>
                  <a:lnTo>
                    <a:pt x="15414" y="9661"/>
                  </a:lnTo>
                  <a:lnTo>
                    <a:pt x="15455" y="9646"/>
                  </a:lnTo>
                  <a:lnTo>
                    <a:pt x="15495" y="9629"/>
                  </a:lnTo>
                  <a:lnTo>
                    <a:pt x="15536" y="9611"/>
                  </a:lnTo>
                  <a:lnTo>
                    <a:pt x="15574" y="9591"/>
                  </a:lnTo>
                  <a:lnTo>
                    <a:pt x="15611" y="9570"/>
                  </a:lnTo>
                  <a:lnTo>
                    <a:pt x="15647" y="9547"/>
                  </a:lnTo>
                  <a:lnTo>
                    <a:pt x="15683" y="9523"/>
                  </a:lnTo>
                  <a:lnTo>
                    <a:pt x="15716" y="9497"/>
                  </a:lnTo>
                  <a:lnTo>
                    <a:pt x="15749" y="9470"/>
                  </a:lnTo>
                  <a:lnTo>
                    <a:pt x="15780" y="9441"/>
                  </a:lnTo>
                  <a:lnTo>
                    <a:pt x="15810" y="9412"/>
                  </a:lnTo>
                  <a:lnTo>
                    <a:pt x="15839" y="9380"/>
                  </a:lnTo>
                  <a:lnTo>
                    <a:pt x="15867" y="9348"/>
                  </a:lnTo>
                  <a:lnTo>
                    <a:pt x="15893" y="9315"/>
                  </a:lnTo>
                  <a:lnTo>
                    <a:pt x="15918" y="9280"/>
                  </a:lnTo>
                  <a:lnTo>
                    <a:pt x="15941" y="9245"/>
                  </a:lnTo>
                  <a:lnTo>
                    <a:pt x="15963" y="9209"/>
                  </a:lnTo>
                  <a:lnTo>
                    <a:pt x="15983" y="9172"/>
                  </a:lnTo>
                  <a:lnTo>
                    <a:pt x="16002" y="9134"/>
                  </a:lnTo>
                  <a:lnTo>
                    <a:pt x="16020" y="9094"/>
                  </a:lnTo>
                  <a:lnTo>
                    <a:pt x="16035" y="9054"/>
                  </a:lnTo>
                  <a:lnTo>
                    <a:pt x="16049" y="9014"/>
                  </a:lnTo>
                  <a:lnTo>
                    <a:pt x="16061" y="8972"/>
                  </a:lnTo>
                  <a:lnTo>
                    <a:pt x="16071" y="8931"/>
                  </a:lnTo>
                  <a:lnTo>
                    <a:pt x="16080" y="8888"/>
                  </a:lnTo>
                  <a:lnTo>
                    <a:pt x="16086" y="8844"/>
                  </a:lnTo>
                  <a:lnTo>
                    <a:pt x="16091" y="8801"/>
                  </a:lnTo>
                  <a:lnTo>
                    <a:pt x="16094" y="8757"/>
                  </a:lnTo>
                  <a:lnTo>
                    <a:pt x="16095" y="8712"/>
                  </a:lnTo>
                  <a:lnTo>
                    <a:pt x="16095" y="7347"/>
                  </a:lnTo>
                  <a:lnTo>
                    <a:pt x="16094" y="7302"/>
                  </a:lnTo>
                  <a:lnTo>
                    <a:pt x="16091" y="7258"/>
                  </a:lnTo>
                  <a:lnTo>
                    <a:pt x="16086" y="7215"/>
                  </a:lnTo>
                  <a:lnTo>
                    <a:pt x="16080" y="7171"/>
                  </a:lnTo>
                  <a:lnTo>
                    <a:pt x="16071" y="7128"/>
                  </a:lnTo>
                  <a:lnTo>
                    <a:pt x="16061" y="7086"/>
                  </a:lnTo>
                  <a:lnTo>
                    <a:pt x="16049" y="7045"/>
                  </a:lnTo>
                  <a:lnTo>
                    <a:pt x="16035" y="7005"/>
                  </a:lnTo>
                  <a:lnTo>
                    <a:pt x="16020" y="6965"/>
                  </a:lnTo>
                  <a:lnTo>
                    <a:pt x="16002" y="6925"/>
                  </a:lnTo>
                  <a:lnTo>
                    <a:pt x="15983" y="6887"/>
                  </a:lnTo>
                  <a:lnTo>
                    <a:pt x="15963" y="6850"/>
                  </a:lnTo>
                  <a:lnTo>
                    <a:pt x="15941" y="6813"/>
                  </a:lnTo>
                  <a:lnTo>
                    <a:pt x="15918" y="6778"/>
                  </a:lnTo>
                  <a:lnTo>
                    <a:pt x="15893" y="6744"/>
                  </a:lnTo>
                  <a:lnTo>
                    <a:pt x="15867" y="6711"/>
                  </a:lnTo>
                  <a:lnTo>
                    <a:pt x="15839" y="6679"/>
                  </a:lnTo>
                  <a:lnTo>
                    <a:pt x="15810" y="6647"/>
                  </a:lnTo>
                  <a:lnTo>
                    <a:pt x="15780" y="6617"/>
                  </a:lnTo>
                  <a:lnTo>
                    <a:pt x="15749" y="6589"/>
                  </a:lnTo>
                  <a:lnTo>
                    <a:pt x="15716" y="6562"/>
                  </a:lnTo>
                  <a:lnTo>
                    <a:pt x="15683" y="6536"/>
                  </a:lnTo>
                  <a:lnTo>
                    <a:pt x="15647" y="6512"/>
                  </a:lnTo>
                  <a:lnTo>
                    <a:pt x="15611" y="6489"/>
                  </a:lnTo>
                  <a:lnTo>
                    <a:pt x="15574" y="6467"/>
                  </a:lnTo>
                  <a:lnTo>
                    <a:pt x="15536" y="6448"/>
                  </a:lnTo>
                  <a:lnTo>
                    <a:pt x="15495" y="6429"/>
                  </a:lnTo>
                  <a:lnTo>
                    <a:pt x="15455" y="6413"/>
                  </a:lnTo>
                  <a:lnTo>
                    <a:pt x="15414" y="6398"/>
                  </a:lnTo>
                  <a:lnTo>
                    <a:pt x="15373" y="6383"/>
                  </a:lnTo>
                  <a:lnTo>
                    <a:pt x="15329" y="6372"/>
                  </a:lnTo>
                  <a:lnTo>
                    <a:pt x="15286" y="6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sp>
          <p:nvSpPr>
            <p:cNvPr id="61" name="Freeform 75"/>
            <p:cNvSpPr>
              <a:spLocks noEditPoints="1"/>
            </p:cNvSpPr>
            <p:nvPr/>
          </p:nvSpPr>
          <p:spPr bwMode="auto">
            <a:xfrm>
              <a:off x="4787900" y="2312988"/>
              <a:ext cx="303213" cy="301625"/>
            </a:xfrm>
            <a:custGeom>
              <a:avLst/>
              <a:gdLst>
                <a:gd name="T0" fmla="*/ 2899 w 7040"/>
                <a:gd name="T1" fmla="*/ 6524 h 7025"/>
                <a:gd name="T2" fmla="*/ 2185 w 7040"/>
                <a:gd name="T3" fmla="*/ 6283 h 7025"/>
                <a:gd name="T4" fmla="*/ 1560 w 7040"/>
                <a:gd name="T5" fmla="*/ 5884 h 7025"/>
                <a:gd name="T6" fmla="*/ 1051 w 7040"/>
                <a:gd name="T7" fmla="*/ 5351 h 7025"/>
                <a:gd name="T8" fmla="*/ 682 w 7040"/>
                <a:gd name="T9" fmla="*/ 4709 h 7025"/>
                <a:gd name="T10" fmla="*/ 475 w 7040"/>
                <a:gd name="T11" fmla="*/ 3980 h 7025"/>
                <a:gd name="T12" fmla="*/ 455 w 7040"/>
                <a:gd name="T13" fmla="*/ 3198 h 7025"/>
                <a:gd name="T14" fmla="*/ 626 w 7040"/>
                <a:gd name="T15" fmla="*/ 2456 h 7025"/>
                <a:gd name="T16" fmla="*/ 965 w 7040"/>
                <a:gd name="T17" fmla="*/ 1794 h 7025"/>
                <a:gd name="T18" fmla="*/ 1448 w 7040"/>
                <a:gd name="T19" fmla="*/ 1237 h 7025"/>
                <a:gd name="T20" fmla="*/ 2052 w 7040"/>
                <a:gd name="T21" fmla="*/ 810 h 7025"/>
                <a:gd name="T22" fmla="*/ 2750 w 7040"/>
                <a:gd name="T23" fmla="*/ 536 h 7025"/>
                <a:gd name="T24" fmla="*/ 3520 w 7040"/>
                <a:gd name="T25" fmla="*/ 439 h 7025"/>
                <a:gd name="T26" fmla="*/ 4289 w 7040"/>
                <a:gd name="T27" fmla="*/ 536 h 7025"/>
                <a:gd name="T28" fmla="*/ 4988 w 7040"/>
                <a:gd name="T29" fmla="*/ 810 h 7025"/>
                <a:gd name="T30" fmla="*/ 5591 w 7040"/>
                <a:gd name="T31" fmla="*/ 1237 h 7025"/>
                <a:gd name="T32" fmla="*/ 6075 w 7040"/>
                <a:gd name="T33" fmla="*/ 1794 h 7025"/>
                <a:gd name="T34" fmla="*/ 6414 w 7040"/>
                <a:gd name="T35" fmla="*/ 2456 h 7025"/>
                <a:gd name="T36" fmla="*/ 6585 w 7040"/>
                <a:gd name="T37" fmla="*/ 3198 h 7025"/>
                <a:gd name="T38" fmla="*/ 6565 w 7040"/>
                <a:gd name="T39" fmla="*/ 3980 h 7025"/>
                <a:gd name="T40" fmla="*/ 6358 w 7040"/>
                <a:gd name="T41" fmla="*/ 4709 h 7025"/>
                <a:gd name="T42" fmla="*/ 5988 w 7040"/>
                <a:gd name="T43" fmla="*/ 5351 h 7025"/>
                <a:gd name="T44" fmla="*/ 5479 w 7040"/>
                <a:gd name="T45" fmla="*/ 5884 h 7025"/>
                <a:gd name="T46" fmla="*/ 4855 w 7040"/>
                <a:gd name="T47" fmla="*/ 6283 h 7025"/>
                <a:gd name="T48" fmla="*/ 4140 w 7040"/>
                <a:gd name="T49" fmla="*/ 6524 h 7025"/>
                <a:gd name="T50" fmla="*/ 3520 w 7040"/>
                <a:gd name="T51" fmla="*/ 0 h 7025"/>
                <a:gd name="T52" fmla="*/ 2640 w 7040"/>
                <a:gd name="T53" fmla="*/ 110 h 7025"/>
                <a:gd name="T54" fmla="*/ 1842 w 7040"/>
                <a:gd name="T55" fmla="*/ 424 h 7025"/>
                <a:gd name="T56" fmla="*/ 1153 w 7040"/>
                <a:gd name="T57" fmla="*/ 912 h 7025"/>
                <a:gd name="T58" fmla="*/ 600 w 7040"/>
                <a:gd name="T59" fmla="*/ 1548 h 7025"/>
                <a:gd name="T60" fmla="*/ 213 w 7040"/>
                <a:gd name="T61" fmla="*/ 2305 h 7025"/>
                <a:gd name="T62" fmla="*/ 18 w 7040"/>
                <a:gd name="T63" fmla="*/ 3153 h 7025"/>
                <a:gd name="T64" fmla="*/ 40 w 7040"/>
                <a:gd name="T65" fmla="*/ 4047 h 7025"/>
                <a:gd name="T66" fmla="*/ 276 w 7040"/>
                <a:gd name="T67" fmla="*/ 4880 h 7025"/>
                <a:gd name="T68" fmla="*/ 699 w 7040"/>
                <a:gd name="T69" fmla="*/ 5614 h 7025"/>
                <a:gd name="T70" fmla="*/ 1280 w 7040"/>
                <a:gd name="T71" fmla="*/ 6222 h 7025"/>
                <a:gd name="T72" fmla="*/ 1993 w 7040"/>
                <a:gd name="T73" fmla="*/ 6678 h 7025"/>
                <a:gd name="T74" fmla="*/ 2810 w 7040"/>
                <a:gd name="T75" fmla="*/ 6953 h 7025"/>
                <a:gd name="T76" fmla="*/ 3702 w 7040"/>
                <a:gd name="T77" fmla="*/ 7020 h 7025"/>
                <a:gd name="T78" fmla="*/ 4567 w 7040"/>
                <a:gd name="T79" fmla="*/ 6867 h 7025"/>
                <a:gd name="T80" fmla="*/ 5345 w 7040"/>
                <a:gd name="T81" fmla="*/ 6517 h 7025"/>
                <a:gd name="T82" fmla="*/ 6009 w 7040"/>
                <a:gd name="T83" fmla="*/ 5996 h 7025"/>
                <a:gd name="T84" fmla="*/ 6531 w 7040"/>
                <a:gd name="T85" fmla="*/ 5333 h 7025"/>
                <a:gd name="T86" fmla="*/ 6882 w 7040"/>
                <a:gd name="T87" fmla="*/ 4556 h 7025"/>
                <a:gd name="T88" fmla="*/ 7036 w 7040"/>
                <a:gd name="T89" fmla="*/ 3693 h 7025"/>
                <a:gd name="T90" fmla="*/ 6969 w 7040"/>
                <a:gd name="T91" fmla="*/ 2805 h 7025"/>
                <a:gd name="T92" fmla="*/ 6693 w 7040"/>
                <a:gd name="T93" fmla="*/ 1990 h 7025"/>
                <a:gd name="T94" fmla="*/ 6237 w 7040"/>
                <a:gd name="T95" fmla="*/ 1278 h 7025"/>
                <a:gd name="T96" fmla="*/ 5626 w 7040"/>
                <a:gd name="T97" fmla="*/ 697 h 7025"/>
                <a:gd name="T98" fmla="*/ 4891 w 7040"/>
                <a:gd name="T99" fmla="*/ 276 h 7025"/>
                <a:gd name="T100" fmla="*/ 4056 w 7040"/>
                <a:gd name="T101" fmla="*/ 40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40" h="7025">
                  <a:moveTo>
                    <a:pt x="3520" y="6586"/>
                  </a:moveTo>
                  <a:lnTo>
                    <a:pt x="3362" y="6582"/>
                  </a:lnTo>
                  <a:lnTo>
                    <a:pt x="3205" y="6570"/>
                  </a:lnTo>
                  <a:lnTo>
                    <a:pt x="3051" y="6551"/>
                  </a:lnTo>
                  <a:lnTo>
                    <a:pt x="2899" y="6524"/>
                  </a:lnTo>
                  <a:lnTo>
                    <a:pt x="2750" y="6489"/>
                  </a:lnTo>
                  <a:lnTo>
                    <a:pt x="2604" y="6447"/>
                  </a:lnTo>
                  <a:lnTo>
                    <a:pt x="2460" y="6399"/>
                  </a:lnTo>
                  <a:lnTo>
                    <a:pt x="2320" y="6344"/>
                  </a:lnTo>
                  <a:lnTo>
                    <a:pt x="2185" y="6283"/>
                  </a:lnTo>
                  <a:lnTo>
                    <a:pt x="2052" y="6214"/>
                  </a:lnTo>
                  <a:lnTo>
                    <a:pt x="1922" y="6141"/>
                  </a:lnTo>
                  <a:lnTo>
                    <a:pt x="1797" y="6061"/>
                  </a:lnTo>
                  <a:lnTo>
                    <a:pt x="1677" y="5976"/>
                  </a:lnTo>
                  <a:lnTo>
                    <a:pt x="1560" y="5884"/>
                  </a:lnTo>
                  <a:lnTo>
                    <a:pt x="1448" y="5788"/>
                  </a:lnTo>
                  <a:lnTo>
                    <a:pt x="1342" y="5685"/>
                  </a:lnTo>
                  <a:lnTo>
                    <a:pt x="1240" y="5579"/>
                  </a:lnTo>
                  <a:lnTo>
                    <a:pt x="1142" y="5468"/>
                  </a:lnTo>
                  <a:lnTo>
                    <a:pt x="1051" y="5351"/>
                  </a:lnTo>
                  <a:lnTo>
                    <a:pt x="965" y="5231"/>
                  </a:lnTo>
                  <a:lnTo>
                    <a:pt x="885" y="5106"/>
                  </a:lnTo>
                  <a:lnTo>
                    <a:pt x="812" y="4977"/>
                  </a:lnTo>
                  <a:lnTo>
                    <a:pt x="743" y="4844"/>
                  </a:lnTo>
                  <a:lnTo>
                    <a:pt x="682" y="4709"/>
                  </a:lnTo>
                  <a:lnTo>
                    <a:pt x="626" y="4569"/>
                  </a:lnTo>
                  <a:lnTo>
                    <a:pt x="578" y="4426"/>
                  </a:lnTo>
                  <a:lnTo>
                    <a:pt x="536" y="4280"/>
                  </a:lnTo>
                  <a:lnTo>
                    <a:pt x="502" y="4132"/>
                  </a:lnTo>
                  <a:lnTo>
                    <a:pt x="475" y="3980"/>
                  </a:lnTo>
                  <a:lnTo>
                    <a:pt x="455" y="3827"/>
                  </a:lnTo>
                  <a:lnTo>
                    <a:pt x="443" y="3670"/>
                  </a:lnTo>
                  <a:lnTo>
                    <a:pt x="439" y="3513"/>
                  </a:lnTo>
                  <a:lnTo>
                    <a:pt x="443" y="3354"/>
                  </a:lnTo>
                  <a:lnTo>
                    <a:pt x="455" y="3198"/>
                  </a:lnTo>
                  <a:lnTo>
                    <a:pt x="475" y="3044"/>
                  </a:lnTo>
                  <a:lnTo>
                    <a:pt x="502" y="2893"/>
                  </a:lnTo>
                  <a:lnTo>
                    <a:pt x="536" y="2745"/>
                  </a:lnTo>
                  <a:lnTo>
                    <a:pt x="578" y="2598"/>
                  </a:lnTo>
                  <a:lnTo>
                    <a:pt x="626" y="2456"/>
                  </a:lnTo>
                  <a:lnTo>
                    <a:pt x="682" y="2316"/>
                  </a:lnTo>
                  <a:lnTo>
                    <a:pt x="743" y="2180"/>
                  </a:lnTo>
                  <a:lnTo>
                    <a:pt x="812" y="2047"/>
                  </a:lnTo>
                  <a:lnTo>
                    <a:pt x="885" y="1919"/>
                  </a:lnTo>
                  <a:lnTo>
                    <a:pt x="965" y="1794"/>
                  </a:lnTo>
                  <a:lnTo>
                    <a:pt x="1051" y="1674"/>
                  </a:lnTo>
                  <a:lnTo>
                    <a:pt x="1142" y="1557"/>
                  </a:lnTo>
                  <a:lnTo>
                    <a:pt x="1240" y="1446"/>
                  </a:lnTo>
                  <a:lnTo>
                    <a:pt x="1342" y="1340"/>
                  </a:lnTo>
                  <a:lnTo>
                    <a:pt x="1448" y="1237"/>
                  </a:lnTo>
                  <a:lnTo>
                    <a:pt x="1560" y="1141"/>
                  </a:lnTo>
                  <a:lnTo>
                    <a:pt x="1677" y="1049"/>
                  </a:lnTo>
                  <a:lnTo>
                    <a:pt x="1797" y="964"/>
                  </a:lnTo>
                  <a:lnTo>
                    <a:pt x="1922" y="884"/>
                  </a:lnTo>
                  <a:lnTo>
                    <a:pt x="2052" y="810"/>
                  </a:lnTo>
                  <a:lnTo>
                    <a:pt x="2185" y="742"/>
                  </a:lnTo>
                  <a:lnTo>
                    <a:pt x="2320" y="680"/>
                  </a:lnTo>
                  <a:lnTo>
                    <a:pt x="2460" y="625"/>
                  </a:lnTo>
                  <a:lnTo>
                    <a:pt x="2604" y="577"/>
                  </a:lnTo>
                  <a:lnTo>
                    <a:pt x="2750" y="536"/>
                  </a:lnTo>
                  <a:lnTo>
                    <a:pt x="2899" y="501"/>
                  </a:lnTo>
                  <a:lnTo>
                    <a:pt x="3051" y="474"/>
                  </a:lnTo>
                  <a:lnTo>
                    <a:pt x="3205" y="454"/>
                  </a:lnTo>
                  <a:lnTo>
                    <a:pt x="3362" y="443"/>
                  </a:lnTo>
                  <a:lnTo>
                    <a:pt x="3520" y="439"/>
                  </a:lnTo>
                  <a:lnTo>
                    <a:pt x="3678" y="443"/>
                  </a:lnTo>
                  <a:lnTo>
                    <a:pt x="3834" y="454"/>
                  </a:lnTo>
                  <a:lnTo>
                    <a:pt x="3989" y="474"/>
                  </a:lnTo>
                  <a:lnTo>
                    <a:pt x="4140" y="501"/>
                  </a:lnTo>
                  <a:lnTo>
                    <a:pt x="4289" y="536"/>
                  </a:lnTo>
                  <a:lnTo>
                    <a:pt x="4436" y="577"/>
                  </a:lnTo>
                  <a:lnTo>
                    <a:pt x="4579" y="625"/>
                  </a:lnTo>
                  <a:lnTo>
                    <a:pt x="4719" y="680"/>
                  </a:lnTo>
                  <a:lnTo>
                    <a:pt x="4855" y="742"/>
                  </a:lnTo>
                  <a:lnTo>
                    <a:pt x="4988" y="810"/>
                  </a:lnTo>
                  <a:lnTo>
                    <a:pt x="5117" y="884"/>
                  </a:lnTo>
                  <a:lnTo>
                    <a:pt x="5242" y="964"/>
                  </a:lnTo>
                  <a:lnTo>
                    <a:pt x="5362" y="1049"/>
                  </a:lnTo>
                  <a:lnTo>
                    <a:pt x="5479" y="1141"/>
                  </a:lnTo>
                  <a:lnTo>
                    <a:pt x="5591" y="1237"/>
                  </a:lnTo>
                  <a:lnTo>
                    <a:pt x="5698" y="1340"/>
                  </a:lnTo>
                  <a:lnTo>
                    <a:pt x="5800" y="1446"/>
                  </a:lnTo>
                  <a:lnTo>
                    <a:pt x="5897" y="1557"/>
                  </a:lnTo>
                  <a:lnTo>
                    <a:pt x="5988" y="1674"/>
                  </a:lnTo>
                  <a:lnTo>
                    <a:pt x="6075" y="1794"/>
                  </a:lnTo>
                  <a:lnTo>
                    <a:pt x="6154" y="1919"/>
                  </a:lnTo>
                  <a:lnTo>
                    <a:pt x="6228" y="2047"/>
                  </a:lnTo>
                  <a:lnTo>
                    <a:pt x="6297" y="2180"/>
                  </a:lnTo>
                  <a:lnTo>
                    <a:pt x="6358" y="2316"/>
                  </a:lnTo>
                  <a:lnTo>
                    <a:pt x="6414" y="2456"/>
                  </a:lnTo>
                  <a:lnTo>
                    <a:pt x="6462" y="2598"/>
                  </a:lnTo>
                  <a:lnTo>
                    <a:pt x="6503" y="2745"/>
                  </a:lnTo>
                  <a:lnTo>
                    <a:pt x="6538" y="2893"/>
                  </a:lnTo>
                  <a:lnTo>
                    <a:pt x="6565" y="3044"/>
                  </a:lnTo>
                  <a:lnTo>
                    <a:pt x="6585" y="3198"/>
                  </a:lnTo>
                  <a:lnTo>
                    <a:pt x="6597" y="3354"/>
                  </a:lnTo>
                  <a:lnTo>
                    <a:pt x="6601" y="3513"/>
                  </a:lnTo>
                  <a:lnTo>
                    <a:pt x="6597" y="3670"/>
                  </a:lnTo>
                  <a:lnTo>
                    <a:pt x="6585" y="3827"/>
                  </a:lnTo>
                  <a:lnTo>
                    <a:pt x="6565" y="3980"/>
                  </a:lnTo>
                  <a:lnTo>
                    <a:pt x="6538" y="4132"/>
                  </a:lnTo>
                  <a:lnTo>
                    <a:pt x="6503" y="4280"/>
                  </a:lnTo>
                  <a:lnTo>
                    <a:pt x="6462" y="4426"/>
                  </a:lnTo>
                  <a:lnTo>
                    <a:pt x="6414" y="4569"/>
                  </a:lnTo>
                  <a:lnTo>
                    <a:pt x="6358" y="4709"/>
                  </a:lnTo>
                  <a:lnTo>
                    <a:pt x="6297" y="4844"/>
                  </a:lnTo>
                  <a:lnTo>
                    <a:pt x="6228" y="4977"/>
                  </a:lnTo>
                  <a:lnTo>
                    <a:pt x="6154" y="5106"/>
                  </a:lnTo>
                  <a:lnTo>
                    <a:pt x="6075" y="5231"/>
                  </a:lnTo>
                  <a:lnTo>
                    <a:pt x="5988" y="5351"/>
                  </a:lnTo>
                  <a:lnTo>
                    <a:pt x="5897" y="5468"/>
                  </a:lnTo>
                  <a:lnTo>
                    <a:pt x="5800" y="5579"/>
                  </a:lnTo>
                  <a:lnTo>
                    <a:pt x="5698" y="5685"/>
                  </a:lnTo>
                  <a:lnTo>
                    <a:pt x="5591" y="5788"/>
                  </a:lnTo>
                  <a:lnTo>
                    <a:pt x="5479" y="5884"/>
                  </a:lnTo>
                  <a:lnTo>
                    <a:pt x="5362" y="5976"/>
                  </a:lnTo>
                  <a:lnTo>
                    <a:pt x="5242" y="6061"/>
                  </a:lnTo>
                  <a:lnTo>
                    <a:pt x="5117" y="6141"/>
                  </a:lnTo>
                  <a:lnTo>
                    <a:pt x="4988" y="6214"/>
                  </a:lnTo>
                  <a:lnTo>
                    <a:pt x="4855" y="6283"/>
                  </a:lnTo>
                  <a:lnTo>
                    <a:pt x="4719" y="6344"/>
                  </a:lnTo>
                  <a:lnTo>
                    <a:pt x="4579" y="6399"/>
                  </a:lnTo>
                  <a:lnTo>
                    <a:pt x="4436" y="6447"/>
                  </a:lnTo>
                  <a:lnTo>
                    <a:pt x="4289" y="6489"/>
                  </a:lnTo>
                  <a:lnTo>
                    <a:pt x="4140" y="6524"/>
                  </a:lnTo>
                  <a:lnTo>
                    <a:pt x="3989" y="6551"/>
                  </a:lnTo>
                  <a:lnTo>
                    <a:pt x="3834" y="6570"/>
                  </a:lnTo>
                  <a:lnTo>
                    <a:pt x="3678" y="6582"/>
                  </a:lnTo>
                  <a:lnTo>
                    <a:pt x="3520" y="6586"/>
                  </a:lnTo>
                  <a:close/>
                  <a:moveTo>
                    <a:pt x="3520" y="0"/>
                  </a:moveTo>
                  <a:lnTo>
                    <a:pt x="3338" y="5"/>
                  </a:lnTo>
                  <a:lnTo>
                    <a:pt x="3160" y="18"/>
                  </a:lnTo>
                  <a:lnTo>
                    <a:pt x="2984" y="40"/>
                  </a:lnTo>
                  <a:lnTo>
                    <a:pt x="2810" y="71"/>
                  </a:lnTo>
                  <a:lnTo>
                    <a:pt x="2640" y="110"/>
                  </a:lnTo>
                  <a:lnTo>
                    <a:pt x="2473" y="157"/>
                  </a:lnTo>
                  <a:lnTo>
                    <a:pt x="2309" y="213"/>
                  </a:lnTo>
                  <a:lnTo>
                    <a:pt x="2149" y="276"/>
                  </a:lnTo>
                  <a:lnTo>
                    <a:pt x="1993" y="346"/>
                  </a:lnTo>
                  <a:lnTo>
                    <a:pt x="1842" y="424"/>
                  </a:lnTo>
                  <a:lnTo>
                    <a:pt x="1695" y="508"/>
                  </a:lnTo>
                  <a:lnTo>
                    <a:pt x="1552" y="600"/>
                  </a:lnTo>
                  <a:lnTo>
                    <a:pt x="1414" y="697"/>
                  </a:lnTo>
                  <a:lnTo>
                    <a:pt x="1280" y="802"/>
                  </a:lnTo>
                  <a:lnTo>
                    <a:pt x="1153" y="912"/>
                  </a:lnTo>
                  <a:lnTo>
                    <a:pt x="1031" y="1028"/>
                  </a:lnTo>
                  <a:lnTo>
                    <a:pt x="914" y="1151"/>
                  </a:lnTo>
                  <a:lnTo>
                    <a:pt x="803" y="1278"/>
                  </a:lnTo>
                  <a:lnTo>
                    <a:pt x="699" y="1411"/>
                  </a:lnTo>
                  <a:lnTo>
                    <a:pt x="600" y="1548"/>
                  </a:lnTo>
                  <a:lnTo>
                    <a:pt x="509" y="1691"/>
                  </a:lnTo>
                  <a:lnTo>
                    <a:pt x="424" y="1838"/>
                  </a:lnTo>
                  <a:lnTo>
                    <a:pt x="347" y="1990"/>
                  </a:lnTo>
                  <a:lnTo>
                    <a:pt x="276" y="2145"/>
                  </a:lnTo>
                  <a:lnTo>
                    <a:pt x="213" y="2305"/>
                  </a:lnTo>
                  <a:lnTo>
                    <a:pt x="158" y="2468"/>
                  </a:lnTo>
                  <a:lnTo>
                    <a:pt x="110" y="2634"/>
                  </a:lnTo>
                  <a:lnTo>
                    <a:pt x="71" y="2805"/>
                  </a:lnTo>
                  <a:lnTo>
                    <a:pt x="40" y="2978"/>
                  </a:lnTo>
                  <a:lnTo>
                    <a:pt x="18" y="3153"/>
                  </a:lnTo>
                  <a:lnTo>
                    <a:pt x="4" y="3332"/>
                  </a:lnTo>
                  <a:lnTo>
                    <a:pt x="0" y="3513"/>
                  </a:lnTo>
                  <a:lnTo>
                    <a:pt x="4" y="3693"/>
                  </a:lnTo>
                  <a:lnTo>
                    <a:pt x="18" y="3872"/>
                  </a:lnTo>
                  <a:lnTo>
                    <a:pt x="40" y="4047"/>
                  </a:lnTo>
                  <a:lnTo>
                    <a:pt x="71" y="4220"/>
                  </a:lnTo>
                  <a:lnTo>
                    <a:pt x="110" y="4390"/>
                  </a:lnTo>
                  <a:lnTo>
                    <a:pt x="158" y="4556"/>
                  </a:lnTo>
                  <a:lnTo>
                    <a:pt x="213" y="4720"/>
                  </a:lnTo>
                  <a:lnTo>
                    <a:pt x="276" y="4880"/>
                  </a:lnTo>
                  <a:lnTo>
                    <a:pt x="347" y="5035"/>
                  </a:lnTo>
                  <a:lnTo>
                    <a:pt x="424" y="5187"/>
                  </a:lnTo>
                  <a:lnTo>
                    <a:pt x="509" y="5333"/>
                  </a:lnTo>
                  <a:lnTo>
                    <a:pt x="600" y="5476"/>
                  </a:lnTo>
                  <a:lnTo>
                    <a:pt x="699" y="5614"/>
                  </a:lnTo>
                  <a:lnTo>
                    <a:pt x="803" y="5747"/>
                  </a:lnTo>
                  <a:lnTo>
                    <a:pt x="914" y="5874"/>
                  </a:lnTo>
                  <a:lnTo>
                    <a:pt x="1031" y="5996"/>
                  </a:lnTo>
                  <a:lnTo>
                    <a:pt x="1153" y="6112"/>
                  </a:lnTo>
                  <a:lnTo>
                    <a:pt x="1280" y="6222"/>
                  </a:lnTo>
                  <a:lnTo>
                    <a:pt x="1414" y="6327"/>
                  </a:lnTo>
                  <a:lnTo>
                    <a:pt x="1552" y="6425"/>
                  </a:lnTo>
                  <a:lnTo>
                    <a:pt x="1695" y="6517"/>
                  </a:lnTo>
                  <a:lnTo>
                    <a:pt x="1842" y="6601"/>
                  </a:lnTo>
                  <a:lnTo>
                    <a:pt x="1993" y="6678"/>
                  </a:lnTo>
                  <a:lnTo>
                    <a:pt x="2149" y="6748"/>
                  </a:lnTo>
                  <a:lnTo>
                    <a:pt x="2309" y="6812"/>
                  </a:lnTo>
                  <a:lnTo>
                    <a:pt x="2473" y="6867"/>
                  </a:lnTo>
                  <a:lnTo>
                    <a:pt x="2640" y="6914"/>
                  </a:lnTo>
                  <a:lnTo>
                    <a:pt x="2810" y="6953"/>
                  </a:lnTo>
                  <a:lnTo>
                    <a:pt x="2984" y="6984"/>
                  </a:lnTo>
                  <a:lnTo>
                    <a:pt x="3160" y="7006"/>
                  </a:lnTo>
                  <a:lnTo>
                    <a:pt x="3338" y="7020"/>
                  </a:lnTo>
                  <a:lnTo>
                    <a:pt x="3520" y="7025"/>
                  </a:lnTo>
                  <a:lnTo>
                    <a:pt x="3702" y="7020"/>
                  </a:lnTo>
                  <a:lnTo>
                    <a:pt x="3880" y="7006"/>
                  </a:lnTo>
                  <a:lnTo>
                    <a:pt x="4056" y="6984"/>
                  </a:lnTo>
                  <a:lnTo>
                    <a:pt x="4230" y="6953"/>
                  </a:lnTo>
                  <a:lnTo>
                    <a:pt x="4400" y="6914"/>
                  </a:lnTo>
                  <a:lnTo>
                    <a:pt x="4567" y="6867"/>
                  </a:lnTo>
                  <a:lnTo>
                    <a:pt x="4731" y="6812"/>
                  </a:lnTo>
                  <a:lnTo>
                    <a:pt x="4891" y="6748"/>
                  </a:lnTo>
                  <a:lnTo>
                    <a:pt x="5047" y="6678"/>
                  </a:lnTo>
                  <a:lnTo>
                    <a:pt x="5197" y="6601"/>
                  </a:lnTo>
                  <a:lnTo>
                    <a:pt x="5345" y="6517"/>
                  </a:lnTo>
                  <a:lnTo>
                    <a:pt x="5488" y="6425"/>
                  </a:lnTo>
                  <a:lnTo>
                    <a:pt x="5626" y="6327"/>
                  </a:lnTo>
                  <a:lnTo>
                    <a:pt x="5759" y="6222"/>
                  </a:lnTo>
                  <a:lnTo>
                    <a:pt x="5886" y="6112"/>
                  </a:lnTo>
                  <a:lnTo>
                    <a:pt x="6009" y="5996"/>
                  </a:lnTo>
                  <a:lnTo>
                    <a:pt x="6126" y="5874"/>
                  </a:lnTo>
                  <a:lnTo>
                    <a:pt x="6237" y="5747"/>
                  </a:lnTo>
                  <a:lnTo>
                    <a:pt x="6341" y="5614"/>
                  </a:lnTo>
                  <a:lnTo>
                    <a:pt x="6439" y="5476"/>
                  </a:lnTo>
                  <a:lnTo>
                    <a:pt x="6531" y="5333"/>
                  </a:lnTo>
                  <a:lnTo>
                    <a:pt x="6616" y="5187"/>
                  </a:lnTo>
                  <a:lnTo>
                    <a:pt x="6693" y="5035"/>
                  </a:lnTo>
                  <a:lnTo>
                    <a:pt x="6764" y="4880"/>
                  </a:lnTo>
                  <a:lnTo>
                    <a:pt x="6827" y="4720"/>
                  </a:lnTo>
                  <a:lnTo>
                    <a:pt x="6882" y="4556"/>
                  </a:lnTo>
                  <a:lnTo>
                    <a:pt x="6930" y="4390"/>
                  </a:lnTo>
                  <a:lnTo>
                    <a:pt x="6969" y="4220"/>
                  </a:lnTo>
                  <a:lnTo>
                    <a:pt x="7000" y="4047"/>
                  </a:lnTo>
                  <a:lnTo>
                    <a:pt x="7022" y="3872"/>
                  </a:lnTo>
                  <a:lnTo>
                    <a:pt x="7036" y="3693"/>
                  </a:lnTo>
                  <a:lnTo>
                    <a:pt x="7040" y="3513"/>
                  </a:lnTo>
                  <a:lnTo>
                    <a:pt x="7036" y="3332"/>
                  </a:lnTo>
                  <a:lnTo>
                    <a:pt x="7022" y="3153"/>
                  </a:lnTo>
                  <a:lnTo>
                    <a:pt x="7000" y="2978"/>
                  </a:lnTo>
                  <a:lnTo>
                    <a:pt x="6969" y="2805"/>
                  </a:lnTo>
                  <a:lnTo>
                    <a:pt x="6930" y="2634"/>
                  </a:lnTo>
                  <a:lnTo>
                    <a:pt x="6882" y="2468"/>
                  </a:lnTo>
                  <a:lnTo>
                    <a:pt x="6827" y="2305"/>
                  </a:lnTo>
                  <a:lnTo>
                    <a:pt x="6764" y="2145"/>
                  </a:lnTo>
                  <a:lnTo>
                    <a:pt x="6693" y="1990"/>
                  </a:lnTo>
                  <a:lnTo>
                    <a:pt x="6616" y="1838"/>
                  </a:lnTo>
                  <a:lnTo>
                    <a:pt x="6531" y="1691"/>
                  </a:lnTo>
                  <a:lnTo>
                    <a:pt x="6439" y="1548"/>
                  </a:lnTo>
                  <a:lnTo>
                    <a:pt x="6341" y="1411"/>
                  </a:lnTo>
                  <a:lnTo>
                    <a:pt x="6237" y="1278"/>
                  </a:lnTo>
                  <a:lnTo>
                    <a:pt x="6126" y="1151"/>
                  </a:lnTo>
                  <a:lnTo>
                    <a:pt x="6009" y="1028"/>
                  </a:lnTo>
                  <a:lnTo>
                    <a:pt x="5886" y="912"/>
                  </a:lnTo>
                  <a:lnTo>
                    <a:pt x="5759" y="802"/>
                  </a:lnTo>
                  <a:lnTo>
                    <a:pt x="5626" y="697"/>
                  </a:lnTo>
                  <a:lnTo>
                    <a:pt x="5488" y="600"/>
                  </a:lnTo>
                  <a:lnTo>
                    <a:pt x="5345" y="508"/>
                  </a:lnTo>
                  <a:lnTo>
                    <a:pt x="5197" y="424"/>
                  </a:lnTo>
                  <a:lnTo>
                    <a:pt x="5047" y="346"/>
                  </a:lnTo>
                  <a:lnTo>
                    <a:pt x="4891" y="276"/>
                  </a:lnTo>
                  <a:lnTo>
                    <a:pt x="4731" y="213"/>
                  </a:lnTo>
                  <a:lnTo>
                    <a:pt x="4567" y="157"/>
                  </a:lnTo>
                  <a:lnTo>
                    <a:pt x="4400" y="110"/>
                  </a:lnTo>
                  <a:lnTo>
                    <a:pt x="4230" y="71"/>
                  </a:lnTo>
                  <a:lnTo>
                    <a:pt x="4056" y="40"/>
                  </a:lnTo>
                  <a:lnTo>
                    <a:pt x="3880" y="18"/>
                  </a:lnTo>
                  <a:lnTo>
                    <a:pt x="3702" y="5"/>
                  </a:lnTo>
                  <a:lnTo>
                    <a:pt x="35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sp>
          <p:nvSpPr>
            <p:cNvPr id="62" name="Freeform 76"/>
            <p:cNvSpPr>
              <a:spLocks noEditPoints="1"/>
            </p:cNvSpPr>
            <p:nvPr/>
          </p:nvSpPr>
          <p:spPr bwMode="auto">
            <a:xfrm>
              <a:off x="4852988" y="2378076"/>
              <a:ext cx="173038" cy="171450"/>
            </a:xfrm>
            <a:custGeom>
              <a:avLst/>
              <a:gdLst>
                <a:gd name="T0" fmla="*/ 1708 w 4023"/>
                <a:gd name="T1" fmla="*/ 3482 h 4015"/>
                <a:gd name="T2" fmla="*/ 1358 w 4023"/>
                <a:gd name="T3" fmla="*/ 3364 h 4015"/>
                <a:gd name="T4" fmla="*/ 1052 w 4023"/>
                <a:gd name="T5" fmla="*/ 3169 h 4015"/>
                <a:gd name="T6" fmla="*/ 803 w 4023"/>
                <a:gd name="T7" fmla="*/ 2908 h 4015"/>
                <a:gd name="T8" fmla="*/ 621 w 4023"/>
                <a:gd name="T9" fmla="*/ 2593 h 4015"/>
                <a:gd name="T10" fmla="*/ 521 w 4023"/>
                <a:gd name="T11" fmla="*/ 2236 h 4015"/>
                <a:gd name="T12" fmla="*/ 511 w 4023"/>
                <a:gd name="T13" fmla="*/ 1853 h 4015"/>
                <a:gd name="T14" fmla="*/ 595 w 4023"/>
                <a:gd name="T15" fmla="*/ 1490 h 4015"/>
                <a:gd name="T16" fmla="*/ 761 w 4023"/>
                <a:gd name="T17" fmla="*/ 1165 h 4015"/>
                <a:gd name="T18" fmla="*/ 998 w 4023"/>
                <a:gd name="T19" fmla="*/ 893 h 4015"/>
                <a:gd name="T20" fmla="*/ 1293 w 4023"/>
                <a:gd name="T21" fmla="*/ 684 h 4015"/>
                <a:gd name="T22" fmla="*/ 1635 w 4023"/>
                <a:gd name="T23" fmla="*/ 549 h 4015"/>
                <a:gd name="T24" fmla="*/ 2012 w 4023"/>
                <a:gd name="T25" fmla="*/ 502 h 4015"/>
                <a:gd name="T26" fmla="*/ 2389 w 4023"/>
                <a:gd name="T27" fmla="*/ 549 h 4015"/>
                <a:gd name="T28" fmla="*/ 2731 w 4023"/>
                <a:gd name="T29" fmla="*/ 684 h 4015"/>
                <a:gd name="T30" fmla="*/ 3026 w 4023"/>
                <a:gd name="T31" fmla="*/ 893 h 4015"/>
                <a:gd name="T32" fmla="*/ 3263 w 4023"/>
                <a:gd name="T33" fmla="*/ 1165 h 4015"/>
                <a:gd name="T34" fmla="*/ 3429 w 4023"/>
                <a:gd name="T35" fmla="*/ 1490 h 4015"/>
                <a:gd name="T36" fmla="*/ 3513 w 4023"/>
                <a:gd name="T37" fmla="*/ 1853 h 4015"/>
                <a:gd name="T38" fmla="*/ 3503 w 4023"/>
                <a:gd name="T39" fmla="*/ 2236 h 4015"/>
                <a:gd name="T40" fmla="*/ 3402 w 4023"/>
                <a:gd name="T41" fmla="*/ 2593 h 4015"/>
                <a:gd name="T42" fmla="*/ 3221 w 4023"/>
                <a:gd name="T43" fmla="*/ 2908 h 4015"/>
                <a:gd name="T44" fmla="*/ 2971 w 4023"/>
                <a:gd name="T45" fmla="*/ 3169 h 4015"/>
                <a:gd name="T46" fmla="*/ 2665 w 4023"/>
                <a:gd name="T47" fmla="*/ 3364 h 4015"/>
                <a:gd name="T48" fmla="*/ 2316 w 4023"/>
                <a:gd name="T49" fmla="*/ 3482 h 4015"/>
                <a:gd name="T50" fmla="*/ 2012 w 4023"/>
                <a:gd name="T51" fmla="*/ 0 h 4015"/>
                <a:gd name="T52" fmla="*/ 1509 w 4023"/>
                <a:gd name="T53" fmla="*/ 63 h 4015"/>
                <a:gd name="T54" fmla="*/ 1053 w 4023"/>
                <a:gd name="T55" fmla="*/ 242 h 4015"/>
                <a:gd name="T56" fmla="*/ 659 w 4023"/>
                <a:gd name="T57" fmla="*/ 521 h 4015"/>
                <a:gd name="T58" fmla="*/ 344 w 4023"/>
                <a:gd name="T59" fmla="*/ 884 h 4015"/>
                <a:gd name="T60" fmla="*/ 122 w 4023"/>
                <a:gd name="T61" fmla="*/ 1317 h 4015"/>
                <a:gd name="T62" fmla="*/ 11 w 4023"/>
                <a:gd name="T63" fmla="*/ 1802 h 4015"/>
                <a:gd name="T64" fmla="*/ 23 w 4023"/>
                <a:gd name="T65" fmla="*/ 2313 h 4015"/>
                <a:gd name="T66" fmla="*/ 159 w 4023"/>
                <a:gd name="T67" fmla="*/ 2788 h 4015"/>
                <a:gd name="T68" fmla="*/ 399 w 4023"/>
                <a:gd name="T69" fmla="*/ 3209 h 4015"/>
                <a:gd name="T70" fmla="*/ 732 w 4023"/>
                <a:gd name="T71" fmla="*/ 3556 h 4015"/>
                <a:gd name="T72" fmla="*/ 1139 w 4023"/>
                <a:gd name="T73" fmla="*/ 3817 h 4015"/>
                <a:gd name="T74" fmla="*/ 1606 w 4023"/>
                <a:gd name="T75" fmla="*/ 3974 h 4015"/>
                <a:gd name="T76" fmla="*/ 2115 w 4023"/>
                <a:gd name="T77" fmla="*/ 4012 h 4015"/>
                <a:gd name="T78" fmla="*/ 2610 w 4023"/>
                <a:gd name="T79" fmla="*/ 3925 h 4015"/>
                <a:gd name="T80" fmla="*/ 3055 w 4023"/>
                <a:gd name="T81" fmla="*/ 3724 h 4015"/>
                <a:gd name="T82" fmla="*/ 3435 w 4023"/>
                <a:gd name="T83" fmla="*/ 3427 h 4015"/>
                <a:gd name="T84" fmla="*/ 3733 w 4023"/>
                <a:gd name="T85" fmla="*/ 3048 h 4015"/>
                <a:gd name="T86" fmla="*/ 3933 w 4023"/>
                <a:gd name="T87" fmla="*/ 2605 h 4015"/>
                <a:gd name="T88" fmla="*/ 4021 w 4023"/>
                <a:gd name="T89" fmla="*/ 2111 h 4015"/>
                <a:gd name="T90" fmla="*/ 3983 w 4023"/>
                <a:gd name="T91" fmla="*/ 1603 h 4015"/>
                <a:gd name="T92" fmla="*/ 3825 w 4023"/>
                <a:gd name="T93" fmla="*/ 1137 h 4015"/>
                <a:gd name="T94" fmla="*/ 3565 w 4023"/>
                <a:gd name="T95" fmla="*/ 731 h 4015"/>
                <a:gd name="T96" fmla="*/ 3216 w 4023"/>
                <a:gd name="T97" fmla="*/ 399 h 4015"/>
                <a:gd name="T98" fmla="*/ 2795 w 4023"/>
                <a:gd name="T99" fmla="*/ 158 h 4015"/>
                <a:gd name="T100" fmla="*/ 2318 w 4023"/>
                <a:gd name="T101" fmla="*/ 23 h 4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3" h="4015">
                  <a:moveTo>
                    <a:pt x="2012" y="3513"/>
                  </a:moveTo>
                  <a:lnTo>
                    <a:pt x="1934" y="3511"/>
                  </a:lnTo>
                  <a:lnTo>
                    <a:pt x="1858" y="3505"/>
                  </a:lnTo>
                  <a:lnTo>
                    <a:pt x="1782" y="3495"/>
                  </a:lnTo>
                  <a:lnTo>
                    <a:pt x="1708" y="3482"/>
                  </a:lnTo>
                  <a:lnTo>
                    <a:pt x="1635" y="3465"/>
                  </a:lnTo>
                  <a:lnTo>
                    <a:pt x="1564" y="3445"/>
                  </a:lnTo>
                  <a:lnTo>
                    <a:pt x="1493" y="3422"/>
                  </a:lnTo>
                  <a:lnTo>
                    <a:pt x="1425" y="3395"/>
                  </a:lnTo>
                  <a:lnTo>
                    <a:pt x="1358" y="3364"/>
                  </a:lnTo>
                  <a:lnTo>
                    <a:pt x="1293" y="3331"/>
                  </a:lnTo>
                  <a:lnTo>
                    <a:pt x="1230" y="3294"/>
                  </a:lnTo>
                  <a:lnTo>
                    <a:pt x="1169" y="3255"/>
                  </a:lnTo>
                  <a:lnTo>
                    <a:pt x="1109" y="3213"/>
                  </a:lnTo>
                  <a:lnTo>
                    <a:pt x="1052" y="3169"/>
                  </a:lnTo>
                  <a:lnTo>
                    <a:pt x="998" y="3122"/>
                  </a:lnTo>
                  <a:lnTo>
                    <a:pt x="945" y="3071"/>
                  </a:lnTo>
                  <a:lnTo>
                    <a:pt x="895" y="3019"/>
                  </a:lnTo>
                  <a:lnTo>
                    <a:pt x="848" y="2965"/>
                  </a:lnTo>
                  <a:lnTo>
                    <a:pt x="803" y="2908"/>
                  </a:lnTo>
                  <a:lnTo>
                    <a:pt x="761" y="2849"/>
                  </a:lnTo>
                  <a:lnTo>
                    <a:pt x="722" y="2787"/>
                  </a:lnTo>
                  <a:lnTo>
                    <a:pt x="686" y="2725"/>
                  </a:lnTo>
                  <a:lnTo>
                    <a:pt x="651" y="2660"/>
                  </a:lnTo>
                  <a:lnTo>
                    <a:pt x="621" y="2593"/>
                  </a:lnTo>
                  <a:lnTo>
                    <a:pt x="595" y="2524"/>
                  </a:lnTo>
                  <a:lnTo>
                    <a:pt x="571" y="2455"/>
                  </a:lnTo>
                  <a:lnTo>
                    <a:pt x="551" y="2383"/>
                  </a:lnTo>
                  <a:lnTo>
                    <a:pt x="534" y="2311"/>
                  </a:lnTo>
                  <a:lnTo>
                    <a:pt x="521" y="2236"/>
                  </a:lnTo>
                  <a:lnTo>
                    <a:pt x="511" y="2161"/>
                  </a:lnTo>
                  <a:lnTo>
                    <a:pt x="505" y="2085"/>
                  </a:lnTo>
                  <a:lnTo>
                    <a:pt x="504" y="2008"/>
                  </a:lnTo>
                  <a:lnTo>
                    <a:pt x="505" y="1930"/>
                  </a:lnTo>
                  <a:lnTo>
                    <a:pt x="511" y="1853"/>
                  </a:lnTo>
                  <a:lnTo>
                    <a:pt x="521" y="1778"/>
                  </a:lnTo>
                  <a:lnTo>
                    <a:pt x="534" y="1704"/>
                  </a:lnTo>
                  <a:lnTo>
                    <a:pt x="551" y="1631"/>
                  </a:lnTo>
                  <a:lnTo>
                    <a:pt x="571" y="1560"/>
                  </a:lnTo>
                  <a:lnTo>
                    <a:pt x="595" y="1490"/>
                  </a:lnTo>
                  <a:lnTo>
                    <a:pt x="621" y="1421"/>
                  </a:lnTo>
                  <a:lnTo>
                    <a:pt x="651" y="1355"/>
                  </a:lnTo>
                  <a:lnTo>
                    <a:pt x="686" y="1290"/>
                  </a:lnTo>
                  <a:lnTo>
                    <a:pt x="722" y="1227"/>
                  </a:lnTo>
                  <a:lnTo>
                    <a:pt x="761" y="1165"/>
                  </a:lnTo>
                  <a:lnTo>
                    <a:pt x="803" y="1107"/>
                  </a:lnTo>
                  <a:lnTo>
                    <a:pt x="848" y="1050"/>
                  </a:lnTo>
                  <a:lnTo>
                    <a:pt x="895" y="995"/>
                  </a:lnTo>
                  <a:lnTo>
                    <a:pt x="945" y="943"/>
                  </a:lnTo>
                  <a:lnTo>
                    <a:pt x="998" y="893"/>
                  </a:lnTo>
                  <a:lnTo>
                    <a:pt x="1052" y="845"/>
                  </a:lnTo>
                  <a:lnTo>
                    <a:pt x="1109" y="801"/>
                  </a:lnTo>
                  <a:lnTo>
                    <a:pt x="1169" y="759"/>
                  </a:lnTo>
                  <a:lnTo>
                    <a:pt x="1230" y="720"/>
                  </a:lnTo>
                  <a:lnTo>
                    <a:pt x="1293" y="684"/>
                  </a:lnTo>
                  <a:lnTo>
                    <a:pt x="1358" y="651"/>
                  </a:lnTo>
                  <a:lnTo>
                    <a:pt x="1425" y="620"/>
                  </a:lnTo>
                  <a:lnTo>
                    <a:pt x="1493" y="593"/>
                  </a:lnTo>
                  <a:lnTo>
                    <a:pt x="1564" y="569"/>
                  </a:lnTo>
                  <a:lnTo>
                    <a:pt x="1635" y="549"/>
                  </a:lnTo>
                  <a:lnTo>
                    <a:pt x="1708" y="532"/>
                  </a:lnTo>
                  <a:lnTo>
                    <a:pt x="1782" y="519"/>
                  </a:lnTo>
                  <a:lnTo>
                    <a:pt x="1858" y="510"/>
                  </a:lnTo>
                  <a:lnTo>
                    <a:pt x="1934" y="504"/>
                  </a:lnTo>
                  <a:lnTo>
                    <a:pt x="2012" y="502"/>
                  </a:lnTo>
                  <a:lnTo>
                    <a:pt x="2090" y="504"/>
                  </a:lnTo>
                  <a:lnTo>
                    <a:pt x="2166" y="510"/>
                  </a:lnTo>
                  <a:lnTo>
                    <a:pt x="2242" y="519"/>
                  </a:lnTo>
                  <a:lnTo>
                    <a:pt x="2316" y="532"/>
                  </a:lnTo>
                  <a:lnTo>
                    <a:pt x="2389" y="549"/>
                  </a:lnTo>
                  <a:lnTo>
                    <a:pt x="2460" y="569"/>
                  </a:lnTo>
                  <a:lnTo>
                    <a:pt x="2531" y="593"/>
                  </a:lnTo>
                  <a:lnTo>
                    <a:pt x="2599" y="620"/>
                  </a:lnTo>
                  <a:lnTo>
                    <a:pt x="2665" y="651"/>
                  </a:lnTo>
                  <a:lnTo>
                    <a:pt x="2731" y="684"/>
                  </a:lnTo>
                  <a:lnTo>
                    <a:pt x="2794" y="720"/>
                  </a:lnTo>
                  <a:lnTo>
                    <a:pt x="2855" y="759"/>
                  </a:lnTo>
                  <a:lnTo>
                    <a:pt x="2915" y="801"/>
                  </a:lnTo>
                  <a:lnTo>
                    <a:pt x="2971" y="845"/>
                  </a:lnTo>
                  <a:lnTo>
                    <a:pt x="3026" y="893"/>
                  </a:lnTo>
                  <a:lnTo>
                    <a:pt x="3079" y="943"/>
                  </a:lnTo>
                  <a:lnTo>
                    <a:pt x="3129" y="995"/>
                  </a:lnTo>
                  <a:lnTo>
                    <a:pt x="3176" y="1050"/>
                  </a:lnTo>
                  <a:lnTo>
                    <a:pt x="3221" y="1107"/>
                  </a:lnTo>
                  <a:lnTo>
                    <a:pt x="3263" y="1165"/>
                  </a:lnTo>
                  <a:lnTo>
                    <a:pt x="3302" y="1227"/>
                  </a:lnTo>
                  <a:lnTo>
                    <a:pt x="3338" y="1290"/>
                  </a:lnTo>
                  <a:lnTo>
                    <a:pt x="3372" y="1355"/>
                  </a:lnTo>
                  <a:lnTo>
                    <a:pt x="3402" y="1421"/>
                  </a:lnTo>
                  <a:lnTo>
                    <a:pt x="3429" y="1490"/>
                  </a:lnTo>
                  <a:lnTo>
                    <a:pt x="3453" y="1560"/>
                  </a:lnTo>
                  <a:lnTo>
                    <a:pt x="3473" y="1631"/>
                  </a:lnTo>
                  <a:lnTo>
                    <a:pt x="3490" y="1704"/>
                  </a:lnTo>
                  <a:lnTo>
                    <a:pt x="3503" y="1778"/>
                  </a:lnTo>
                  <a:lnTo>
                    <a:pt x="3513" y="1853"/>
                  </a:lnTo>
                  <a:lnTo>
                    <a:pt x="3518" y="1930"/>
                  </a:lnTo>
                  <a:lnTo>
                    <a:pt x="3520" y="2008"/>
                  </a:lnTo>
                  <a:lnTo>
                    <a:pt x="3518" y="2085"/>
                  </a:lnTo>
                  <a:lnTo>
                    <a:pt x="3513" y="2161"/>
                  </a:lnTo>
                  <a:lnTo>
                    <a:pt x="3503" y="2236"/>
                  </a:lnTo>
                  <a:lnTo>
                    <a:pt x="3490" y="2311"/>
                  </a:lnTo>
                  <a:lnTo>
                    <a:pt x="3473" y="2383"/>
                  </a:lnTo>
                  <a:lnTo>
                    <a:pt x="3453" y="2455"/>
                  </a:lnTo>
                  <a:lnTo>
                    <a:pt x="3429" y="2524"/>
                  </a:lnTo>
                  <a:lnTo>
                    <a:pt x="3402" y="2593"/>
                  </a:lnTo>
                  <a:lnTo>
                    <a:pt x="3372" y="2660"/>
                  </a:lnTo>
                  <a:lnTo>
                    <a:pt x="3338" y="2725"/>
                  </a:lnTo>
                  <a:lnTo>
                    <a:pt x="3302" y="2787"/>
                  </a:lnTo>
                  <a:lnTo>
                    <a:pt x="3263" y="2849"/>
                  </a:lnTo>
                  <a:lnTo>
                    <a:pt x="3221" y="2908"/>
                  </a:lnTo>
                  <a:lnTo>
                    <a:pt x="3176" y="2965"/>
                  </a:lnTo>
                  <a:lnTo>
                    <a:pt x="3129" y="3019"/>
                  </a:lnTo>
                  <a:lnTo>
                    <a:pt x="3079" y="3071"/>
                  </a:lnTo>
                  <a:lnTo>
                    <a:pt x="3026" y="3122"/>
                  </a:lnTo>
                  <a:lnTo>
                    <a:pt x="2971" y="3169"/>
                  </a:lnTo>
                  <a:lnTo>
                    <a:pt x="2915" y="3213"/>
                  </a:lnTo>
                  <a:lnTo>
                    <a:pt x="2855" y="3255"/>
                  </a:lnTo>
                  <a:lnTo>
                    <a:pt x="2794" y="3294"/>
                  </a:lnTo>
                  <a:lnTo>
                    <a:pt x="2731" y="3331"/>
                  </a:lnTo>
                  <a:lnTo>
                    <a:pt x="2665" y="3364"/>
                  </a:lnTo>
                  <a:lnTo>
                    <a:pt x="2599" y="3395"/>
                  </a:lnTo>
                  <a:lnTo>
                    <a:pt x="2531" y="3422"/>
                  </a:lnTo>
                  <a:lnTo>
                    <a:pt x="2460" y="3445"/>
                  </a:lnTo>
                  <a:lnTo>
                    <a:pt x="2389" y="3465"/>
                  </a:lnTo>
                  <a:lnTo>
                    <a:pt x="2316" y="3482"/>
                  </a:lnTo>
                  <a:lnTo>
                    <a:pt x="2242" y="3495"/>
                  </a:lnTo>
                  <a:lnTo>
                    <a:pt x="2166" y="3505"/>
                  </a:lnTo>
                  <a:lnTo>
                    <a:pt x="2090" y="3511"/>
                  </a:lnTo>
                  <a:lnTo>
                    <a:pt x="2012" y="3513"/>
                  </a:lnTo>
                  <a:close/>
                  <a:moveTo>
                    <a:pt x="2012" y="0"/>
                  </a:moveTo>
                  <a:lnTo>
                    <a:pt x="1908" y="3"/>
                  </a:lnTo>
                  <a:lnTo>
                    <a:pt x="1806" y="10"/>
                  </a:lnTo>
                  <a:lnTo>
                    <a:pt x="1706" y="23"/>
                  </a:lnTo>
                  <a:lnTo>
                    <a:pt x="1606" y="41"/>
                  </a:lnTo>
                  <a:lnTo>
                    <a:pt x="1509" y="63"/>
                  </a:lnTo>
                  <a:lnTo>
                    <a:pt x="1413" y="90"/>
                  </a:lnTo>
                  <a:lnTo>
                    <a:pt x="1319" y="122"/>
                  </a:lnTo>
                  <a:lnTo>
                    <a:pt x="1229" y="158"/>
                  </a:lnTo>
                  <a:lnTo>
                    <a:pt x="1139" y="198"/>
                  </a:lnTo>
                  <a:lnTo>
                    <a:pt x="1053" y="242"/>
                  </a:lnTo>
                  <a:lnTo>
                    <a:pt x="968" y="290"/>
                  </a:lnTo>
                  <a:lnTo>
                    <a:pt x="887" y="342"/>
                  </a:lnTo>
                  <a:lnTo>
                    <a:pt x="807" y="399"/>
                  </a:lnTo>
                  <a:lnTo>
                    <a:pt x="732" y="458"/>
                  </a:lnTo>
                  <a:lnTo>
                    <a:pt x="659" y="521"/>
                  </a:lnTo>
                  <a:lnTo>
                    <a:pt x="589" y="587"/>
                  </a:lnTo>
                  <a:lnTo>
                    <a:pt x="523" y="658"/>
                  </a:lnTo>
                  <a:lnTo>
                    <a:pt x="459" y="731"/>
                  </a:lnTo>
                  <a:lnTo>
                    <a:pt x="399" y="806"/>
                  </a:lnTo>
                  <a:lnTo>
                    <a:pt x="344" y="884"/>
                  </a:lnTo>
                  <a:lnTo>
                    <a:pt x="291" y="967"/>
                  </a:lnTo>
                  <a:lnTo>
                    <a:pt x="243" y="1050"/>
                  </a:lnTo>
                  <a:lnTo>
                    <a:pt x="198" y="1137"/>
                  </a:lnTo>
                  <a:lnTo>
                    <a:pt x="159" y="1226"/>
                  </a:lnTo>
                  <a:lnTo>
                    <a:pt x="122" y="1317"/>
                  </a:lnTo>
                  <a:lnTo>
                    <a:pt x="90" y="1410"/>
                  </a:lnTo>
                  <a:lnTo>
                    <a:pt x="63" y="1506"/>
                  </a:lnTo>
                  <a:lnTo>
                    <a:pt x="41" y="1603"/>
                  </a:lnTo>
                  <a:lnTo>
                    <a:pt x="23" y="1701"/>
                  </a:lnTo>
                  <a:lnTo>
                    <a:pt x="11" y="1802"/>
                  </a:lnTo>
                  <a:lnTo>
                    <a:pt x="3" y="1904"/>
                  </a:lnTo>
                  <a:lnTo>
                    <a:pt x="0" y="2008"/>
                  </a:lnTo>
                  <a:lnTo>
                    <a:pt x="3" y="2111"/>
                  </a:lnTo>
                  <a:lnTo>
                    <a:pt x="11" y="2212"/>
                  </a:lnTo>
                  <a:lnTo>
                    <a:pt x="23" y="2313"/>
                  </a:lnTo>
                  <a:lnTo>
                    <a:pt x="41" y="2412"/>
                  </a:lnTo>
                  <a:lnTo>
                    <a:pt x="63" y="2509"/>
                  </a:lnTo>
                  <a:lnTo>
                    <a:pt x="90" y="2605"/>
                  </a:lnTo>
                  <a:lnTo>
                    <a:pt x="122" y="2698"/>
                  </a:lnTo>
                  <a:lnTo>
                    <a:pt x="159" y="2788"/>
                  </a:lnTo>
                  <a:lnTo>
                    <a:pt x="198" y="2878"/>
                  </a:lnTo>
                  <a:lnTo>
                    <a:pt x="243" y="2964"/>
                  </a:lnTo>
                  <a:lnTo>
                    <a:pt x="291" y="3048"/>
                  </a:lnTo>
                  <a:lnTo>
                    <a:pt x="344" y="3130"/>
                  </a:lnTo>
                  <a:lnTo>
                    <a:pt x="399" y="3209"/>
                  </a:lnTo>
                  <a:lnTo>
                    <a:pt x="459" y="3284"/>
                  </a:lnTo>
                  <a:lnTo>
                    <a:pt x="523" y="3357"/>
                  </a:lnTo>
                  <a:lnTo>
                    <a:pt x="589" y="3427"/>
                  </a:lnTo>
                  <a:lnTo>
                    <a:pt x="659" y="3493"/>
                  </a:lnTo>
                  <a:lnTo>
                    <a:pt x="732" y="3556"/>
                  </a:lnTo>
                  <a:lnTo>
                    <a:pt x="807" y="3616"/>
                  </a:lnTo>
                  <a:lnTo>
                    <a:pt x="887" y="3672"/>
                  </a:lnTo>
                  <a:lnTo>
                    <a:pt x="968" y="3724"/>
                  </a:lnTo>
                  <a:lnTo>
                    <a:pt x="1053" y="3772"/>
                  </a:lnTo>
                  <a:lnTo>
                    <a:pt x="1139" y="3817"/>
                  </a:lnTo>
                  <a:lnTo>
                    <a:pt x="1229" y="3857"/>
                  </a:lnTo>
                  <a:lnTo>
                    <a:pt x="1319" y="3892"/>
                  </a:lnTo>
                  <a:lnTo>
                    <a:pt x="1413" y="3925"/>
                  </a:lnTo>
                  <a:lnTo>
                    <a:pt x="1509" y="3952"/>
                  </a:lnTo>
                  <a:lnTo>
                    <a:pt x="1606" y="3974"/>
                  </a:lnTo>
                  <a:lnTo>
                    <a:pt x="1706" y="3992"/>
                  </a:lnTo>
                  <a:lnTo>
                    <a:pt x="1806" y="4004"/>
                  </a:lnTo>
                  <a:lnTo>
                    <a:pt x="1908" y="4012"/>
                  </a:lnTo>
                  <a:lnTo>
                    <a:pt x="2012" y="4015"/>
                  </a:lnTo>
                  <a:lnTo>
                    <a:pt x="2115" y="4012"/>
                  </a:lnTo>
                  <a:lnTo>
                    <a:pt x="2218" y="4004"/>
                  </a:lnTo>
                  <a:lnTo>
                    <a:pt x="2318" y="3992"/>
                  </a:lnTo>
                  <a:lnTo>
                    <a:pt x="2417" y="3974"/>
                  </a:lnTo>
                  <a:lnTo>
                    <a:pt x="2514" y="3952"/>
                  </a:lnTo>
                  <a:lnTo>
                    <a:pt x="2610" y="3925"/>
                  </a:lnTo>
                  <a:lnTo>
                    <a:pt x="2704" y="3892"/>
                  </a:lnTo>
                  <a:lnTo>
                    <a:pt x="2795" y="3857"/>
                  </a:lnTo>
                  <a:lnTo>
                    <a:pt x="2884" y="3817"/>
                  </a:lnTo>
                  <a:lnTo>
                    <a:pt x="2971" y="3772"/>
                  </a:lnTo>
                  <a:lnTo>
                    <a:pt x="3055" y="3724"/>
                  </a:lnTo>
                  <a:lnTo>
                    <a:pt x="3137" y="3672"/>
                  </a:lnTo>
                  <a:lnTo>
                    <a:pt x="3216" y="3616"/>
                  </a:lnTo>
                  <a:lnTo>
                    <a:pt x="3292" y="3556"/>
                  </a:lnTo>
                  <a:lnTo>
                    <a:pt x="3364" y="3493"/>
                  </a:lnTo>
                  <a:lnTo>
                    <a:pt x="3435" y="3427"/>
                  </a:lnTo>
                  <a:lnTo>
                    <a:pt x="3501" y="3357"/>
                  </a:lnTo>
                  <a:lnTo>
                    <a:pt x="3565" y="3284"/>
                  </a:lnTo>
                  <a:lnTo>
                    <a:pt x="3624" y="3209"/>
                  </a:lnTo>
                  <a:lnTo>
                    <a:pt x="3680" y="3130"/>
                  </a:lnTo>
                  <a:lnTo>
                    <a:pt x="3733" y="3048"/>
                  </a:lnTo>
                  <a:lnTo>
                    <a:pt x="3781" y="2964"/>
                  </a:lnTo>
                  <a:lnTo>
                    <a:pt x="3825" y="2878"/>
                  </a:lnTo>
                  <a:lnTo>
                    <a:pt x="3865" y="2788"/>
                  </a:lnTo>
                  <a:lnTo>
                    <a:pt x="3902" y="2698"/>
                  </a:lnTo>
                  <a:lnTo>
                    <a:pt x="3933" y="2605"/>
                  </a:lnTo>
                  <a:lnTo>
                    <a:pt x="3960" y="2509"/>
                  </a:lnTo>
                  <a:lnTo>
                    <a:pt x="3983" y="2412"/>
                  </a:lnTo>
                  <a:lnTo>
                    <a:pt x="4000" y="2313"/>
                  </a:lnTo>
                  <a:lnTo>
                    <a:pt x="4013" y="2212"/>
                  </a:lnTo>
                  <a:lnTo>
                    <a:pt x="4021" y="2111"/>
                  </a:lnTo>
                  <a:lnTo>
                    <a:pt x="4023" y="2008"/>
                  </a:lnTo>
                  <a:lnTo>
                    <a:pt x="4021" y="1904"/>
                  </a:lnTo>
                  <a:lnTo>
                    <a:pt x="4013" y="1802"/>
                  </a:lnTo>
                  <a:lnTo>
                    <a:pt x="4000" y="1701"/>
                  </a:lnTo>
                  <a:lnTo>
                    <a:pt x="3983" y="1603"/>
                  </a:lnTo>
                  <a:lnTo>
                    <a:pt x="3960" y="1506"/>
                  </a:lnTo>
                  <a:lnTo>
                    <a:pt x="3933" y="1410"/>
                  </a:lnTo>
                  <a:lnTo>
                    <a:pt x="3902" y="1317"/>
                  </a:lnTo>
                  <a:lnTo>
                    <a:pt x="3865" y="1226"/>
                  </a:lnTo>
                  <a:lnTo>
                    <a:pt x="3825" y="1137"/>
                  </a:lnTo>
                  <a:lnTo>
                    <a:pt x="3781" y="1050"/>
                  </a:lnTo>
                  <a:lnTo>
                    <a:pt x="3733" y="967"/>
                  </a:lnTo>
                  <a:lnTo>
                    <a:pt x="3680" y="884"/>
                  </a:lnTo>
                  <a:lnTo>
                    <a:pt x="3624" y="806"/>
                  </a:lnTo>
                  <a:lnTo>
                    <a:pt x="3565" y="731"/>
                  </a:lnTo>
                  <a:lnTo>
                    <a:pt x="3501" y="658"/>
                  </a:lnTo>
                  <a:lnTo>
                    <a:pt x="3435" y="587"/>
                  </a:lnTo>
                  <a:lnTo>
                    <a:pt x="3364" y="521"/>
                  </a:lnTo>
                  <a:lnTo>
                    <a:pt x="3292" y="458"/>
                  </a:lnTo>
                  <a:lnTo>
                    <a:pt x="3216" y="399"/>
                  </a:lnTo>
                  <a:lnTo>
                    <a:pt x="3137" y="342"/>
                  </a:lnTo>
                  <a:lnTo>
                    <a:pt x="3055" y="290"/>
                  </a:lnTo>
                  <a:lnTo>
                    <a:pt x="2971" y="242"/>
                  </a:lnTo>
                  <a:lnTo>
                    <a:pt x="2884" y="198"/>
                  </a:lnTo>
                  <a:lnTo>
                    <a:pt x="2795" y="158"/>
                  </a:lnTo>
                  <a:lnTo>
                    <a:pt x="2704" y="122"/>
                  </a:lnTo>
                  <a:lnTo>
                    <a:pt x="2610" y="90"/>
                  </a:lnTo>
                  <a:lnTo>
                    <a:pt x="2514" y="63"/>
                  </a:lnTo>
                  <a:lnTo>
                    <a:pt x="2417" y="41"/>
                  </a:lnTo>
                  <a:lnTo>
                    <a:pt x="2318" y="23"/>
                  </a:lnTo>
                  <a:lnTo>
                    <a:pt x="2218" y="10"/>
                  </a:lnTo>
                  <a:lnTo>
                    <a:pt x="2115" y="3"/>
                  </a:lnTo>
                  <a:lnTo>
                    <a:pt x="20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grpSp>
      <p:grpSp>
        <p:nvGrpSpPr>
          <p:cNvPr id="63" name="Group 39"/>
          <p:cNvGrpSpPr/>
          <p:nvPr>
            <p:custDataLst>
              <p:tags r:id="rId22"/>
            </p:custDataLst>
          </p:nvPr>
        </p:nvGrpSpPr>
        <p:grpSpPr>
          <a:xfrm>
            <a:off x="5480912" y="3406554"/>
            <a:ext cx="416832" cy="390001"/>
            <a:chOff x="6964363" y="2108200"/>
            <a:chExt cx="690562" cy="646113"/>
          </a:xfrm>
          <a:solidFill>
            <a:srgbClr val="1AA3AA"/>
          </a:solidFill>
        </p:grpSpPr>
        <p:sp>
          <p:nvSpPr>
            <p:cNvPr id="64"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sp>
          <p:nvSpPr>
            <p:cNvPr id="65"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grpSp>
      <p:grpSp>
        <p:nvGrpSpPr>
          <p:cNvPr id="66" name="Group 42"/>
          <p:cNvGrpSpPr/>
          <p:nvPr>
            <p:custDataLst>
              <p:tags r:id="rId23"/>
            </p:custDataLst>
          </p:nvPr>
        </p:nvGrpSpPr>
        <p:grpSpPr>
          <a:xfrm>
            <a:off x="7338235" y="4301625"/>
            <a:ext cx="303955" cy="441191"/>
            <a:chOff x="8591550" y="2065338"/>
            <a:chExt cx="474663" cy="688975"/>
          </a:xfrm>
          <a:solidFill>
            <a:srgbClr val="69A35B"/>
          </a:solidFill>
        </p:grpSpPr>
        <p:sp>
          <p:nvSpPr>
            <p:cNvPr id="67" name="Freeform 100"/>
            <p:cNvSpPr>
              <a:spLocks noEditPoints="1"/>
            </p:cNvSpPr>
            <p:nvPr/>
          </p:nvSpPr>
          <p:spPr bwMode="auto">
            <a:xfrm>
              <a:off x="8591550" y="2065338"/>
              <a:ext cx="474663" cy="688975"/>
            </a:xfrm>
            <a:custGeom>
              <a:avLst/>
              <a:gdLst>
                <a:gd name="T0" fmla="*/ 2887 w 11063"/>
                <a:gd name="T1" fmla="*/ 9929 h 16058"/>
                <a:gd name="T2" fmla="*/ 2451 w 11063"/>
                <a:gd name="T3" fmla="*/ 9123 h 16058"/>
                <a:gd name="T4" fmla="*/ 1855 w 11063"/>
                <a:gd name="T5" fmla="*/ 8041 h 16058"/>
                <a:gd name="T6" fmla="*/ 1427 w 11063"/>
                <a:gd name="T7" fmla="*/ 7165 h 16058"/>
                <a:gd name="T8" fmla="*/ 1122 w 11063"/>
                <a:gd name="T9" fmla="*/ 6318 h 16058"/>
                <a:gd name="T10" fmla="*/ 1006 w 11063"/>
                <a:gd name="T11" fmla="*/ 5520 h 16058"/>
                <a:gd name="T12" fmla="*/ 1362 w 11063"/>
                <a:gd name="T13" fmla="*/ 3764 h 16058"/>
                <a:gd name="T14" fmla="*/ 2332 w 11063"/>
                <a:gd name="T15" fmla="*/ 2327 h 16058"/>
                <a:gd name="T16" fmla="*/ 3771 w 11063"/>
                <a:gd name="T17" fmla="*/ 1359 h 16058"/>
                <a:gd name="T18" fmla="*/ 5532 w 11063"/>
                <a:gd name="T19" fmla="*/ 1004 h 16058"/>
                <a:gd name="T20" fmla="*/ 7292 w 11063"/>
                <a:gd name="T21" fmla="*/ 1359 h 16058"/>
                <a:gd name="T22" fmla="*/ 8731 w 11063"/>
                <a:gd name="T23" fmla="*/ 2327 h 16058"/>
                <a:gd name="T24" fmla="*/ 9701 w 11063"/>
                <a:gd name="T25" fmla="*/ 3764 h 16058"/>
                <a:gd name="T26" fmla="*/ 10057 w 11063"/>
                <a:gd name="T27" fmla="*/ 5520 h 16058"/>
                <a:gd name="T28" fmla="*/ 9941 w 11063"/>
                <a:gd name="T29" fmla="*/ 6314 h 16058"/>
                <a:gd name="T30" fmla="*/ 9636 w 11063"/>
                <a:gd name="T31" fmla="*/ 7163 h 16058"/>
                <a:gd name="T32" fmla="*/ 9207 w 11063"/>
                <a:gd name="T33" fmla="*/ 8042 h 16058"/>
                <a:gd name="T34" fmla="*/ 8612 w 11063"/>
                <a:gd name="T35" fmla="*/ 9129 h 16058"/>
                <a:gd name="T36" fmla="*/ 8179 w 11063"/>
                <a:gd name="T37" fmla="*/ 9932 h 16058"/>
                <a:gd name="T38" fmla="*/ 5484 w 11063"/>
                <a:gd name="T39" fmla="*/ 15054 h 16058"/>
                <a:gd name="T40" fmla="*/ 5160 w 11063"/>
                <a:gd name="T41" fmla="*/ 15030 h 16058"/>
                <a:gd name="T42" fmla="*/ 4907 w 11063"/>
                <a:gd name="T43" fmla="*/ 14937 h 16058"/>
                <a:gd name="T44" fmla="*/ 4698 w 11063"/>
                <a:gd name="T45" fmla="*/ 14732 h 16058"/>
                <a:gd name="T46" fmla="*/ 6658 w 11063"/>
                <a:gd name="T47" fmla="*/ 14161 h 16058"/>
                <a:gd name="T48" fmla="*/ 6436 w 11063"/>
                <a:gd name="T49" fmla="*/ 14651 h 16058"/>
                <a:gd name="T50" fmla="*/ 6202 w 11063"/>
                <a:gd name="T51" fmla="*/ 14919 h 16058"/>
                <a:gd name="T52" fmla="*/ 5915 w 11063"/>
                <a:gd name="T53" fmla="*/ 15031 h 16058"/>
                <a:gd name="T54" fmla="*/ 5532 w 11063"/>
                <a:gd name="T55" fmla="*/ 15054 h 16058"/>
                <a:gd name="T56" fmla="*/ 3763 w 11063"/>
                <a:gd name="T57" fmla="*/ 12094 h 16058"/>
                <a:gd name="T58" fmla="*/ 3603 w 11063"/>
                <a:gd name="T59" fmla="*/ 11605 h 16058"/>
                <a:gd name="T60" fmla="*/ 7351 w 11063"/>
                <a:gd name="T61" fmla="*/ 11943 h 16058"/>
                <a:gd name="T62" fmla="*/ 4290 w 11063"/>
                <a:gd name="T63" fmla="*/ 13799 h 16058"/>
                <a:gd name="T64" fmla="*/ 4145 w 11063"/>
                <a:gd name="T65" fmla="*/ 13340 h 16058"/>
                <a:gd name="T66" fmla="*/ 7149 w 11063"/>
                <a:gd name="T67" fmla="*/ 12594 h 16058"/>
                <a:gd name="T68" fmla="*/ 7016 w 11063"/>
                <a:gd name="T69" fmla="*/ 13038 h 16058"/>
                <a:gd name="T70" fmla="*/ 6835 w 11063"/>
                <a:gd name="T71" fmla="*/ 13637 h 16058"/>
                <a:gd name="T72" fmla="*/ 3630 w 11063"/>
                <a:gd name="T73" fmla="*/ 335 h 16058"/>
                <a:gd name="T74" fmla="*/ 1812 w 11063"/>
                <a:gd name="T75" fmla="*/ 1434 h 16058"/>
                <a:gd name="T76" fmla="*/ 545 w 11063"/>
                <a:gd name="T77" fmla="*/ 3127 h 16058"/>
                <a:gd name="T78" fmla="*/ 7 w 11063"/>
                <a:gd name="T79" fmla="*/ 5236 h 16058"/>
                <a:gd name="T80" fmla="*/ 234 w 11063"/>
                <a:gd name="T81" fmla="*/ 6861 h 16058"/>
                <a:gd name="T82" fmla="*/ 910 w 11063"/>
                <a:gd name="T83" fmla="*/ 8405 h 16058"/>
                <a:gd name="T84" fmla="*/ 1748 w 11063"/>
                <a:gd name="T85" fmla="*/ 9927 h 16058"/>
                <a:gd name="T86" fmla="*/ 2463 w 11063"/>
                <a:gd name="T87" fmla="*/ 11392 h 16058"/>
                <a:gd name="T88" fmla="*/ 3065 w 11063"/>
                <a:gd name="T89" fmla="*/ 13245 h 16058"/>
                <a:gd name="T90" fmla="*/ 3552 w 11063"/>
                <a:gd name="T91" fmla="*/ 14718 h 16058"/>
                <a:gd name="T92" fmla="*/ 4207 w 11063"/>
                <a:gd name="T93" fmla="*/ 15672 h 16058"/>
                <a:gd name="T94" fmla="*/ 5340 w 11063"/>
                <a:gd name="T95" fmla="*/ 16053 h 16058"/>
                <a:gd name="T96" fmla="*/ 6643 w 11063"/>
                <a:gd name="T97" fmla="*/ 15823 h 16058"/>
                <a:gd name="T98" fmla="*/ 7387 w 11063"/>
                <a:gd name="T99" fmla="*/ 15011 h 16058"/>
                <a:gd name="T100" fmla="*/ 7880 w 11063"/>
                <a:gd name="T101" fmla="*/ 13666 h 16058"/>
                <a:gd name="T102" fmla="*/ 8442 w 11063"/>
                <a:gd name="T103" fmla="*/ 11841 h 16058"/>
                <a:gd name="T104" fmla="*/ 9115 w 11063"/>
                <a:gd name="T105" fmla="*/ 10307 h 16058"/>
                <a:gd name="T106" fmla="*/ 9949 w 11063"/>
                <a:gd name="T107" fmla="*/ 8788 h 16058"/>
                <a:gd name="T108" fmla="*/ 10691 w 11063"/>
                <a:gd name="T109" fmla="*/ 7241 h 16058"/>
                <a:gd name="T110" fmla="*/ 11058 w 11063"/>
                <a:gd name="T111" fmla="*/ 5709 h 16058"/>
                <a:gd name="T112" fmla="*/ 10727 w 11063"/>
                <a:gd name="T113" fmla="*/ 3622 h 16058"/>
                <a:gd name="T114" fmla="*/ 9626 w 11063"/>
                <a:gd name="T115" fmla="*/ 1809 h 16058"/>
                <a:gd name="T116" fmla="*/ 7929 w 11063"/>
                <a:gd name="T117" fmla="*/ 544 h 16058"/>
                <a:gd name="T118" fmla="*/ 5816 w 11063"/>
                <a:gd name="T119" fmla="*/ 7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063" h="16058">
                  <a:moveTo>
                    <a:pt x="7881" y="10538"/>
                  </a:moveTo>
                  <a:lnTo>
                    <a:pt x="3187" y="10538"/>
                  </a:lnTo>
                  <a:lnTo>
                    <a:pt x="3140" y="10437"/>
                  </a:lnTo>
                  <a:lnTo>
                    <a:pt x="3092" y="10335"/>
                  </a:lnTo>
                  <a:lnTo>
                    <a:pt x="3041" y="10234"/>
                  </a:lnTo>
                  <a:lnTo>
                    <a:pt x="2991" y="10132"/>
                  </a:lnTo>
                  <a:lnTo>
                    <a:pt x="2940" y="10030"/>
                  </a:lnTo>
                  <a:lnTo>
                    <a:pt x="2887" y="9929"/>
                  </a:lnTo>
                  <a:lnTo>
                    <a:pt x="2835" y="9827"/>
                  </a:lnTo>
                  <a:lnTo>
                    <a:pt x="2781" y="9727"/>
                  </a:lnTo>
                  <a:lnTo>
                    <a:pt x="2728" y="9626"/>
                  </a:lnTo>
                  <a:lnTo>
                    <a:pt x="2672" y="9524"/>
                  </a:lnTo>
                  <a:lnTo>
                    <a:pt x="2618" y="9424"/>
                  </a:lnTo>
                  <a:lnTo>
                    <a:pt x="2563" y="9324"/>
                  </a:lnTo>
                  <a:lnTo>
                    <a:pt x="2507" y="9223"/>
                  </a:lnTo>
                  <a:lnTo>
                    <a:pt x="2451" y="9123"/>
                  </a:lnTo>
                  <a:lnTo>
                    <a:pt x="2396" y="9024"/>
                  </a:lnTo>
                  <a:lnTo>
                    <a:pt x="2340" y="8924"/>
                  </a:lnTo>
                  <a:lnTo>
                    <a:pt x="2217" y="8703"/>
                  </a:lnTo>
                  <a:lnTo>
                    <a:pt x="2094" y="8483"/>
                  </a:lnTo>
                  <a:lnTo>
                    <a:pt x="2034" y="8372"/>
                  </a:lnTo>
                  <a:lnTo>
                    <a:pt x="1973" y="8262"/>
                  </a:lnTo>
                  <a:lnTo>
                    <a:pt x="1914" y="8151"/>
                  </a:lnTo>
                  <a:lnTo>
                    <a:pt x="1855" y="8041"/>
                  </a:lnTo>
                  <a:lnTo>
                    <a:pt x="1796" y="7931"/>
                  </a:lnTo>
                  <a:lnTo>
                    <a:pt x="1740" y="7820"/>
                  </a:lnTo>
                  <a:lnTo>
                    <a:pt x="1684" y="7711"/>
                  </a:lnTo>
                  <a:lnTo>
                    <a:pt x="1629" y="7600"/>
                  </a:lnTo>
                  <a:lnTo>
                    <a:pt x="1576" y="7491"/>
                  </a:lnTo>
                  <a:lnTo>
                    <a:pt x="1525" y="7383"/>
                  </a:lnTo>
                  <a:lnTo>
                    <a:pt x="1475" y="7273"/>
                  </a:lnTo>
                  <a:lnTo>
                    <a:pt x="1427" y="7165"/>
                  </a:lnTo>
                  <a:lnTo>
                    <a:pt x="1381" y="7057"/>
                  </a:lnTo>
                  <a:lnTo>
                    <a:pt x="1337" y="6950"/>
                  </a:lnTo>
                  <a:lnTo>
                    <a:pt x="1294" y="6843"/>
                  </a:lnTo>
                  <a:lnTo>
                    <a:pt x="1255" y="6736"/>
                  </a:lnTo>
                  <a:lnTo>
                    <a:pt x="1218" y="6631"/>
                  </a:lnTo>
                  <a:lnTo>
                    <a:pt x="1183" y="6526"/>
                  </a:lnTo>
                  <a:lnTo>
                    <a:pt x="1151" y="6421"/>
                  </a:lnTo>
                  <a:lnTo>
                    <a:pt x="1122" y="6318"/>
                  </a:lnTo>
                  <a:lnTo>
                    <a:pt x="1095" y="6214"/>
                  </a:lnTo>
                  <a:lnTo>
                    <a:pt x="1072" y="6112"/>
                  </a:lnTo>
                  <a:lnTo>
                    <a:pt x="1053" y="6012"/>
                  </a:lnTo>
                  <a:lnTo>
                    <a:pt x="1036" y="5911"/>
                  </a:lnTo>
                  <a:lnTo>
                    <a:pt x="1023" y="5812"/>
                  </a:lnTo>
                  <a:lnTo>
                    <a:pt x="1014" y="5714"/>
                  </a:lnTo>
                  <a:lnTo>
                    <a:pt x="1008" y="5616"/>
                  </a:lnTo>
                  <a:lnTo>
                    <a:pt x="1006" y="5520"/>
                  </a:lnTo>
                  <a:lnTo>
                    <a:pt x="1012" y="5288"/>
                  </a:lnTo>
                  <a:lnTo>
                    <a:pt x="1029" y="5059"/>
                  </a:lnTo>
                  <a:lnTo>
                    <a:pt x="1058" y="4833"/>
                  </a:lnTo>
                  <a:lnTo>
                    <a:pt x="1098" y="4611"/>
                  </a:lnTo>
                  <a:lnTo>
                    <a:pt x="1149" y="4393"/>
                  </a:lnTo>
                  <a:lnTo>
                    <a:pt x="1210" y="4178"/>
                  </a:lnTo>
                  <a:lnTo>
                    <a:pt x="1280" y="3968"/>
                  </a:lnTo>
                  <a:lnTo>
                    <a:pt x="1362" y="3764"/>
                  </a:lnTo>
                  <a:lnTo>
                    <a:pt x="1452" y="3564"/>
                  </a:lnTo>
                  <a:lnTo>
                    <a:pt x="1553" y="3369"/>
                  </a:lnTo>
                  <a:lnTo>
                    <a:pt x="1661" y="3179"/>
                  </a:lnTo>
                  <a:lnTo>
                    <a:pt x="1779" y="2997"/>
                  </a:lnTo>
                  <a:lnTo>
                    <a:pt x="1906" y="2819"/>
                  </a:lnTo>
                  <a:lnTo>
                    <a:pt x="2041" y="2649"/>
                  </a:lnTo>
                  <a:lnTo>
                    <a:pt x="2182" y="2485"/>
                  </a:lnTo>
                  <a:lnTo>
                    <a:pt x="2332" y="2327"/>
                  </a:lnTo>
                  <a:lnTo>
                    <a:pt x="2490" y="2178"/>
                  </a:lnTo>
                  <a:lnTo>
                    <a:pt x="2654" y="2036"/>
                  </a:lnTo>
                  <a:lnTo>
                    <a:pt x="2825" y="1902"/>
                  </a:lnTo>
                  <a:lnTo>
                    <a:pt x="3003" y="1776"/>
                  </a:lnTo>
                  <a:lnTo>
                    <a:pt x="3186" y="1658"/>
                  </a:lnTo>
                  <a:lnTo>
                    <a:pt x="3376" y="1550"/>
                  </a:lnTo>
                  <a:lnTo>
                    <a:pt x="3571" y="1449"/>
                  </a:lnTo>
                  <a:lnTo>
                    <a:pt x="3771" y="1359"/>
                  </a:lnTo>
                  <a:lnTo>
                    <a:pt x="3977" y="1279"/>
                  </a:lnTo>
                  <a:lnTo>
                    <a:pt x="4187" y="1207"/>
                  </a:lnTo>
                  <a:lnTo>
                    <a:pt x="4402" y="1146"/>
                  </a:lnTo>
                  <a:lnTo>
                    <a:pt x="4620" y="1096"/>
                  </a:lnTo>
                  <a:lnTo>
                    <a:pt x="4843" y="1056"/>
                  </a:lnTo>
                  <a:lnTo>
                    <a:pt x="5069" y="1027"/>
                  </a:lnTo>
                  <a:lnTo>
                    <a:pt x="5299" y="1010"/>
                  </a:lnTo>
                  <a:lnTo>
                    <a:pt x="5532" y="1004"/>
                  </a:lnTo>
                  <a:lnTo>
                    <a:pt x="5764" y="1010"/>
                  </a:lnTo>
                  <a:lnTo>
                    <a:pt x="5993" y="1027"/>
                  </a:lnTo>
                  <a:lnTo>
                    <a:pt x="6219" y="1056"/>
                  </a:lnTo>
                  <a:lnTo>
                    <a:pt x="6443" y="1096"/>
                  </a:lnTo>
                  <a:lnTo>
                    <a:pt x="6661" y="1146"/>
                  </a:lnTo>
                  <a:lnTo>
                    <a:pt x="6876" y="1207"/>
                  </a:lnTo>
                  <a:lnTo>
                    <a:pt x="7086" y="1279"/>
                  </a:lnTo>
                  <a:lnTo>
                    <a:pt x="7292" y="1359"/>
                  </a:lnTo>
                  <a:lnTo>
                    <a:pt x="7492" y="1449"/>
                  </a:lnTo>
                  <a:lnTo>
                    <a:pt x="7687" y="1550"/>
                  </a:lnTo>
                  <a:lnTo>
                    <a:pt x="7877" y="1658"/>
                  </a:lnTo>
                  <a:lnTo>
                    <a:pt x="8060" y="1776"/>
                  </a:lnTo>
                  <a:lnTo>
                    <a:pt x="8238" y="1902"/>
                  </a:lnTo>
                  <a:lnTo>
                    <a:pt x="8409" y="2036"/>
                  </a:lnTo>
                  <a:lnTo>
                    <a:pt x="8573" y="2178"/>
                  </a:lnTo>
                  <a:lnTo>
                    <a:pt x="8731" y="2327"/>
                  </a:lnTo>
                  <a:lnTo>
                    <a:pt x="8881" y="2485"/>
                  </a:lnTo>
                  <a:lnTo>
                    <a:pt x="9022" y="2649"/>
                  </a:lnTo>
                  <a:lnTo>
                    <a:pt x="9157" y="2819"/>
                  </a:lnTo>
                  <a:lnTo>
                    <a:pt x="9283" y="2997"/>
                  </a:lnTo>
                  <a:lnTo>
                    <a:pt x="9402" y="3179"/>
                  </a:lnTo>
                  <a:lnTo>
                    <a:pt x="9510" y="3369"/>
                  </a:lnTo>
                  <a:lnTo>
                    <a:pt x="9611" y="3564"/>
                  </a:lnTo>
                  <a:lnTo>
                    <a:pt x="9701" y="3764"/>
                  </a:lnTo>
                  <a:lnTo>
                    <a:pt x="9783" y="3968"/>
                  </a:lnTo>
                  <a:lnTo>
                    <a:pt x="9853" y="4178"/>
                  </a:lnTo>
                  <a:lnTo>
                    <a:pt x="9914" y="4393"/>
                  </a:lnTo>
                  <a:lnTo>
                    <a:pt x="9965" y="4611"/>
                  </a:lnTo>
                  <a:lnTo>
                    <a:pt x="10005" y="4833"/>
                  </a:lnTo>
                  <a:lnTo>
                    <a:pt x="10034" y="5059"/>
                  </a:lnTo>
                  <a:lnTo>
                    <a:pt x="10051" y="5288"/>
                  </a:lnTo>
                  <a:lnTo>
                    <a:pt x="10057" y="5520"/>
                  </a:lnTo>
                  <a:lnTo>
                    <a:pt x="10055" y="5615"/>
                  </a:lnTo>
                  <a:lnTo>
                    <a:pt x="10049" y="5713"/>
                  </a:lnTo>
                  <a:lnTo>
                    <a:pt x="10040" y="5810"/>
                  </a:lnTo>
                  <a:lnTo>
                    <a:pt x="10027" y="5908"/>
                  </a:lnTo>
                  <a:lnTo>
                    <a:pt x="10010" y="6009"/>
                  </a:lnTo>
                  <a:lnTo>
                    <a:pt x="9990" y="6110"/>
                  </a:lnTo>
                  <a:lnTo>
                    <a:pt x="9967" y="6211"/>
                  </a:lnTo>
                  <a:lnTo>
                    <a:pt x="9941" y="6314"/>
                  </a:lnTo>
                  <a:lnTo>
                    <a:pt x="9911" y="6418"/>
                  </a:lnTo>
                  <a:lnTo>
                    <a:pt x="9880" y="6523"/>
                  </a:lnTo>
                  <a:lnTo>
                    <a:pt x="9845" y="6627"/>
                  </a:lnTo>
                  <a:lnTo>
                    <a:pt x="9808" y="6733"/>
                  </a:lnTo>
                  <a:lnTo>
                    <a:pt x="9769" y="6840"/>
                  </a:lnTo>
                  <a:lnTo>
                    <a:pt x="9726" y="6947"/>
                  </a:lnTo>
                  <a:lnTo>
                    <a:pt x="9682" y="7054"/>
                  </a:lnTo>
                  <a:lnTo>
                    <a:pt x="9636" y="7163"/>
                  </a:lnTo>
                  <a:lnTo>
                    <a:pt x="9588" y="7271"/>
                  </a:lnTo>
                  <a:lnTo>
                    <a:pt x="9538" y="7381"/>
                  </a:lnTo>
                  <a:lnTo>
                    <a:pt x="9486" y="7490"/>
                  </a:lnTo>
                  <a:lnTo>
                    <a:pt x="9433" y="7599"/>
                  </a:lnTo>
                  <a:lnTo>
                    <a:pt x="9378" y="7710"/>
                  </a:lnTo>
                  <a:lnTo>
                    <a:pt x="9323" y="7820"/>
                  </a:lnTo>
                  <a:lnTo>
                    <a:pt x="9266" y="7932"/>
                  </a:lnTo>
                  <a:lnTo>
                    <a:pt x="9207" y="8042"/>
                  </a:lnTo>
                  <a:lnTo>
                    <a:pt x="9149" y="8153"/>
                  </a:lnTo>
                  <a:lnTo>
                    <a:pt x="9089" y="8264"/>
                  </a:lnTo>
                  <a:lnTo>
                    <a:pt x="9028" y="8375"/>
                  </a:lnTo>
                  <a:lnTo>
                    <a:pt x="8968" y="8487"/>
                  </a:lnTo>
                  <a:lnTo>
                    <a:pt x="8845" y="8708"/>
                  </a:lnTo>
                  <a:lnTo>
                    <a:pt x="8722" y="8930"/>
                  </a:lnTo>
                  <a:lnTo>
                    <a:pt x="8667" y="9029"/>
                  </a:lnTo>
                  <a:lnTo>
                    <a:pt x="8612" y="9129"/>
                  </a:lnTo>
                  <a:lnTo>
                    <a:pt x="8557" y="9228"/>
                  </a:lnTo>
                  <a:lnTo>
                    <a:pt x="8501" y="9329"/>
                  </a:lnTo>
                  <a:lnTo>
                    <a:pt x="8447" y="9429"/>
                  </a:lnTo>
                  <a:lnTo>
                    <a:pt x="8392" y="9529"/>
                  </a:lnTo>
                  <a:lnTo>
                    <a:pt x="8338" y="9630"/>
                  </a:lnTo>
                  <a:lnTo>
                    <a:pt x="8284" y="9730"/>
                  </a:lnTo>
                  <a:lnTo>
                    <a:pt x="8231" y="9831"/>
                  </a:lnTo>
                  <a:lnTo>
                    <a:pt x="8179" y="9932"/>
                  </a:lnTo>
                  <a:lnTo>
                    <a:pt x="8127" y="10033"/>
                  </a:lnTo>
                  <a:lnTo>
                    <a:pt x="8076" y="10134"/>
                  </a:lnTo>
                  <a:lnTo>
                    <a:pt x="8026" y="10235"/>
                  </a:lnTo>
                  <a:lnTo>
                    <a:pt x="7976" y="10336"/>
                  </a:lnTo>
                  <a:lnTo>
                    <a:pt x="7928" y="10437"/>
                  </a:lnTo>
                  <a:lnTo>
                    <a:pt x="7881" y="10538"/>
                  </a:lnTo>
                  <a:close/>
                  <a:moveTo>
                    <a:pt x="5532" y="15054"/>
                  </a:moveTo>
                  <a:lnTo>
                    <a:pt x="5484" y="15054"/>
                  </a:lnTo>
                  <a:lnTo>
                    <a:pt x="5439" y="15053"/>
                  </a:lnTo>
                  <a:lnTo>
                    <a:pt x="5395" y="15052"/>
                  </a:lnTo>
                  <a:lnTo>
                    <a:pt x="5352" y="15050"/>
                  </a:lnTo>
                  <a:lnTo>
                    <a:pt x="5311" y="15048"/>
                  </a:lnTo>
                  <a:lnTo>
                    <a:pt x="5272" y="15045"/>
                  </a:lnTo>
                  <a:lnTo>
                    <a:pt x="5234" y="15041"/>
                  </a:lnTo>
                  <a:lnTo>
                    <a:pt x="5197" y="15036"/>
                  </a:lnTo>
                  <a:lnTo>
                    <a:pt x="5160" y="15030"/>
                  </a:lnTo>
                  <a:lnTo>
                    <a:pt x="5125" y="15023"/>
                  </a:lnTo>
                  <a:lnTo>
                    <a:pt x="5091" y="15015"/>
                  </a:lnTo>
                  <a:lnTo>
                    <a:pt x="5059" y="15006"/>
                  </a:lnTo>
                  <a:lnTo>
                    <a:pt x="5027" y="14995"/>
                  </a:lnTo>
                  <a:lnTo>
                    <a:pt x="4995" y="14983"/>
                  </a:lnTo>
                  <a:lnTo>
                    <a:pt x="4965" y="14969"/>
                  </a:lnTo>
                  <a:lnTo>
                    <a:pt x="4936" y="14954"/>
                  </a:lnTo>
                  <a:lnTo>
                    <a:pt x="4907" y="14937"/>
                  </a:lnTo>
                  <a:lnTo>
                    <a:pt x="4880" y="14919"/>
                  </a:lnTo>
                  <a:lnTo>
                    <a:pt x="4852" y="14898"/>
                  </a:lnTo>
                  <a:lnTo>
                    <a:pt x="4825" y="14876"/>
                  </a:lnTo>
                  <a:lnTo>
                    <a:pt x="4799" y="14852"/>
                  </a:lnTo>
                  <a:lnTo>
                    <a:pt x="4773" y="14825"/>
                  </a:lnTo>
                  <a:lnTo>
                    <a:pt x="4748" y="14796"/>
                  </a:lnTo>
                  <a:lnTo>
                    <a:pt x="4723" y="14765"/>
                  </a:lnTo>
                  <a:lnTo>
                    <a:pt x="4698" y="14732"/>
                  </a:lnTo>
                  <a:lnTo>
                    <a:pt x="4673" y="14696"/>
                  </a:lnTo>
                  <a:lnTo>
                    <a:pt x="4648" y="14658"/>
                  </a:lnTo>
                  <a:lnTo>
                    <a:pt x="4624" y="14618"/>
                  </a:lnTo>
                  <a:lnTo>
                    <a:pt x="4600" y="14574"/>
                  </a:lnTo>
                  <a:lnTo>
                    <a:pt x="4576" y="14527"/>
                  </a:lnTo>
                  <a:lnTo>
                    <a:pt x="4552" y="14479"/>
                  </a:lnTo>
                  <a:lnTo>
                    <a:pt x="4527" y="14427"/>
                  </a:lnTo>
                  <a:lnTo>
                    <a:pt x="6658" y="14161"/>
                  </a:lnTo>
                  <a:lnTo>
                    <a:pt x="6630" y="14236"/>
                  </a:lnTo>
                  <a:lnTo>
                    <a:pt x="6602" y="14308"/>
                  </a:lnTo>
                  <a:lnTo>
                    <a:pt x="6573" y="14375"/>
                  </a:lnTo>
                  <a:lnTo>
                    <a:pt x="6546" y="14438"/>
                  </a:lnTo>
                  <a:lnTo>
                    <a:pt x="6518" y="14496"/>
                  </a:lnTo>
                  <a:lnTo>
                    <a:pt x="6491" y="14552"/>
                  </a:lnTo>
                  <a:lnTo>
                    <a:pt x="6464" y="14603"/>
                  </a:lnTo>
                  <a:lnTo>
                    <a:pt x="6436" y="14651"/>
                  </a:lnTo>
                  <a:lnTo>
                    <a:pt x="6408" y="14695"/>
                  </a:lnTo>
                  <a:lnTo>
                    <a:pt x="6380" y="14736"/>
                  </a:lnTo>
                  <a:lnTo>
                    <a:pt x="6352" y="14773"/>
                  </a:lnTo>
                  <a:lnTo>
                    <a:pt x="6323" y="14808"/>
                  </a:lnTo>
                  <a:lnTo>
                    <a:pt x="6294" y="14841"/>
                  </a:lnTo>
                  <a:lnTo>
                    <a:pt x="6264" y="14869"/>
                  </a:lnTo>
                  <a:lnTo>
                    <a:pt x="6233" y="14895"/>
                  </a:lnTo>
                  <a:lnTo>
                    <a:pt x="6202" y="14919"/>
                  </a:lnTo>
                  <a:lnTo>
                    <a:pt x="6170" y="14940"/>
                  </a:lnTo>
                  <a:lnTo>
                    <a:pt x="6137" y="14959"/>
                  </a:lnTo>
                  <a:lnTo>
                    <a:pt x="6103" y="14976"/>
                  </a:lnTo>
                  <a:lnTo>
                    <a:pt x="6068" y="14990"/>
                  </a:lnTo>
                  <a:lnTo>
                    <a:pt x="6031" y="15003"/>
                  </a:lnTo>
                  <a:lnTo>
                    <a:pt x="5994" y="15014"/>
                  </a:lnTo>
                  <a:lnTo>
                    <a:pt x="5955" y="15023"/>
                  </a:lnTo>
                  <a:lnTo>
                    <a:pt x="5915" y="15031"/>
                  </a:lnTo>
                  <a:lnTo>
                    <a:pt x="5873" y="15038"/>
                  </a:lnTo>
                  <a:lnTo>
                    <a:pt x="5829" y="15043"/>
                  </a:lnTo>
                  <a:lnTo>
                    <a:pt x="5785" y="15047"/>
                  </a:lnTo>
                  <a:lnTo>
                    <a:pt x="5738" y="15050"/>
                  </a:lnTo>
                  <a:lnTo>
                    <a:pt x="5689" y="15052"/>
                  </a:lnTo>
                  <a:lnTo>
                    <a:pt x="5638" y="15053"/>
                  </a:lnTo>
                  <a:lnTo>
                    <a:pt x="5586" y="15054"/>
                  </a:lnTo>
                  <a:lnTo>
                    <a:pt x="5532" y="15054"/>
                  </a:lnTo>
                  <a:close/>
                  <a:moveTo>
                    <a:pt x="3890" y="12499"/>
                  </a:moveTo>
                  <a:lnTo>
                    <a:pt x="3873" y="12442"/>
                  </a:lnTo>
                  <a:lnTo>
                    <a:pt x="3855" y="12386"/>
                  </a:lnTo>
                  <a:lnTo>
                    <a:pt x="3838" y="12328"/>
                  </a:lnTo>
                  <a:lnTo>
                    <a:pt x="3820" y="12269"/>
                  </a:lnTo>
                  <a:lnTo>
                    <a:pt x="3802" y="12211"/>
                  </a:lnTo>
                  <a:lnTo>
                    <a:pt x="3783" y="12153"/>
                  </a:lnTo>
                  <a:lnTo>
                    <a:pt x="3763" y="12094"/>
                  </a:lnTo>
                  <a:lnTo>
                    <a:pt x="3744" y="12033"/>
                  </a:lnTo>
                  <a:lnTo>
                    <a:pt x="3725" y="11974"/>
                  </a:lnTo>
                  <a:lnTo>
                    <a:pt x="3705" y="11913"/>
                  </a:lnTo>
                  <a:lnTo>
                    <a:pt x="3685" y="11853"/>
                  </a:lnTo>
                  <a:lnTo>
                    <a:pt x="3665" y="11792"/>
                  </a:lnTo>
                  <a:lnTo>
                    <a:pt x="3645" y="11729"/>
                  </a:lnTo>
                  <a:lnTo>
                    <a:pt x="3624" y="11667"/>
                  </a:lnTo>
                  <a:lnTo>
                    <a:pt x="3603" y="11605"/>
                  </a:lnTo>
                  <a:lnTo>
                    <a:pt x="3581" y="11542"/>
                  </a:lnTo>
                  <a:lnTo>
                    <a:pt x="7487" y="11542"/>
                  </a:lnTo>
                  <a:lnTo>
                    <a:pt x="7464" y="11609"/>
                  </a:lnTo>
                  <a:lnTo>
                    <a:pt x="7440" y="11677"/>
                  </a:lnTo>
                  <a:lnTo>
                    <a:pt x="7417" y="11744"/>
                  </a:lnTo>
                  <a:lnTo>
                    <a:pt x="7395" y="11811"/>
                  </a:lnTo>
                  <a:lnTo>
                    <a:pt x="7373" y="11878"/>
                  </a:lnTo>
                  <a:lnTo>
                    <a:pt x="7351" y="11943"/>
                  </a:lnTo>
                  <a:lnTo>
                    <a:pt x="7330" y="12008"/>
                  </a:lnTo>
                  <a:lnTo>
                    <a:pt x="7309" y="12074"/>
                  </a:lnTo>
                  <a:lnTo>
                    <a:pt x="3890" y="12499"/>
                  </a:lnTo>
                  <a:close/>
                  <a:moveTo>
                    <a:pt x="6835" y="13637"/>
                  </a:moveTo>
                  <a:lnTo>
                    <a:pt x="4342" y="13948"/>
                  </a:lnTo>
                  <a:lnTo>
                    <a:pt x="4325" y="13899"/>
                  </a:lnTo>
                  <a:lnTo>
                    <a:pt x="4309" y="13850"/>
                  </a:lnTo>
                  <a:lnTo>
                    <a:pt x="4290" y="13799"/>
                  </a:lnTo>
                  <a:lnTo>
                    <a:pt x="4273" y="13747"/>
                  </a:lnTo>
                  <a:lnTo>
                    <a:pt x="4256" y="13693"/>
                  </a:lnTo>
                  <a:lnTo>
                    <a:pt x="4238" y="13638"/>
                  </a:lnTo>
                  <a:lnTo>
                    <a:pt x="4220" y="13582"/>
                  </a:lnTo>
                  <a:lnTo>
                    <a:pt x="4202" y="13524"/>
                  </a:lnTo>
                  <a:lnTo>
                    <a:pt x="4183" y="13465"/>
                  </a:lnTo>
                  <a:lnTo>
                    <a:pt x="4164" y="13403"/>
                  </a:lnTo>
                  <a:lnTo>
                    <a:pt x="4145" y="13340"/>
                  </a:lnTo>
                  <a:lnTo>
                    <a:pt x="4124" y="13276"/>
                  </a:lnTo>
                  <a:lnTo>
                    <a:pt x="4104" y="13210"/>
                  </a:lnTo>
                  <a:lnTo>
                    <a:pt x="4083" y="13141"/>
                  </a:lnTo>
                  <a:lnTo>
                    <a:pt x="4062" y="13070"/>
                  </a:lnTo>
                  <a:lnTo>
                    <a:pt x="4041" y="12998"/>
                  </a:lnTo>
                  <a:lnTo>
                    <a:pt x="4038" y="12990"/>
                  </a:lnTo>
                  <a:lnTo>
                    <a:pt x="4036" y="12983"/>
                  </a:lnTo>
                  <a:lnTo>
                    <a:pt x="7149" y="12594"/>
                  </a:lnTo>
                  <a:lnTo>
                    <a:pt x="7132" y="12651"/>
                  </a:lnTo>
                  <a:lnTo>
                    <a:pt x="7116" y="12707"/>
                  </a:lnTo>
                  <a:lnTo>
                    <a:pt x="7098" y="12763"/>
                  </a:lnTo>
                  <a:lnTo>
                    <a:pt x="7081" y="12819"/>
                  </a:lnTo>
                  <a:lnTo>
                    <a:pt x="7064" y="12876"/>
                  </a:lnTo>
                  <a:lnTo>
                    <a:pt x="7047" y="12931"/>
                  </a:lnTo>
                  <a:lnTo>
                    <a:pt x="7031" y="12985"/>
                  </a:lnTo>
                  <a:lnTo>
                    <a:pt x="7016" y="13038"/>
                  </a:lnTo>
                  <a:lnTo>
                    <a:pt x="6992" y="13121"/>
                  </a:lnTo>
                  <a:lnTo>
                    <a:pt x="6968" y="13202"/>
                  </a:lnTo>
                  <a:lnTo>
                    <a:pt x="6945" y="13280"/>
                  </a:lnTo>
                  <a:lnTo>
                    <a:pt x="6921" y="13355"/>
                  </a:lnTo>
                  <a:lnTo>
                    <a:pt x="6899" y="13429"/>
                  </a:lnTo>
                  <a:lnTo>
                    <a:pt x="6878" y="13500"/>
                  </a:lnTo>
                  <a:lnTo>
                    <a:pt x="6856" y="13570"/>
                  </a:lnTo>
                  <a:lnTo>
                    <a:pt x="6835" y="13637"/>
                  </a:lnTo>
                  <a:close/>
                  <a:moveTo>
                    <a:pt x="5532" y="0"/>
                  </a:moveTo>
                  <a:lnTo>
                    <a:pt x="5247" y="7"/>
                  </a:lnTo>
                  <a:lnTo>
                    <a:pt x="4966" y="28"/>
                  </a:lnTo>
                  <a:lnTo>
                    <a:pt x="4689" y="63"/>
                  </a:lnTo>
                  <a:lnTo>
                    <a:pt x="4417" y="112"/>
                  </a:lnTo>
                  <a:lnTo>
                    <a:pt x="4149" y="174"/>
                  </a:lnTo>
                  <a:lnTo>
                    <a:pt x="3886" y="248"/>
                  </a:lnTo>
                  <a:lnTo>
                    <a:pt x="3630" y="335"/>
                  </a:lnTo>
                  <a:lnTo>
                    <a:pt x="3378" y="434"/>
                  </a:lnTo>
                  <a:lnTo>
                    <a:pt x="3133" y="544"/>
                  </a:lnTo>
                  <a:lnTo>
                    <a:pt x="2894" y="666"/>
                  </a:lnTo>
                  <a:lnTo>
                    <a:pt x="2663" y="799"/>
                  </a:lnTo>
                  <a:lnTo>
                    <a:pt x="2439" y="942"/>
                  </a:lnTo>
                  <a:lnTo>
                    <a:pt x="2222" y="1097"/>
                  </a:lnTo>
                  <a:lnTo>
                    <a:pt x="2013" y="1261"/>
                  </a:lnTo>
                  <a:lnTo>
                    <a:pt x="1812" y="1434"/>
                  </a:lnTo>
                  <a:lnTo>
                    <a:pt x="1620" y="1617"/>
                  </a:lnTo>
                  <a:lnTo>
                    <a:pt x="1437" y="1809"/>
                  </a:lnTo>
                  <a:lnTo>
                    <a:pt x="1263" y="2009"/>
                  </a:lnTo>
                  <a:lnTo>
                    <a:pt x="1099" y="2217"/>
                  </a:lnTo>
                  <a:lnTo>
                    <a:pt x="944" y="2434"/>
                  </a:lnTo>
                  <a:lnTo>
                    <a:pt x="801" y="2658"/>
                  </a:lnTo>
                  <a:lnTo>
                    <a:pt x="668" y="2888"/>
                  </a:lnTo>
                  <a:lnTo>
                    <a:pt x="545" y="3127"/>
                  </a:lnTo>
                  <a:lnTo>
                    <a:pt x="434" y="3371"/>
                  </a:lnTo>
                  <a:lnTo>
                    <a:pt x="336" y="3622"/>
                  </a:lnTo>
                  <a:lnTo>
                    <a:pt x="248" y="3879"/>
                  </a:lnTo>
                  <a:lnTo>
                    <a:pt x="174" y="4141"/>
                  </a:lnTo>
                  <a:lnTo>
                    <a:pt x="113" y="4408"/>
                  </a:lnTo>
                  <a:lnTo>
                    <a:pt x="63" y="4679"/>
                  </a:lnTo>
                  <a:lnTo>
                    <a:pt x="28" y="4956"/>
                  </a:lnTo>
                  <a:lnTo>
                    <a:pt x="7" y="5236"/>
                  </a:lnTo>
                  <a:lnTo>
                    <a:pt x="0" y="5520"/>
                  </a:lnTo>
                  <a:lnTo>
                    <a:pt x="5" y="5710"/>
                  </a:lnTo>
                  <a:lnTo>
                    <a:pt x="21" y="5900"/>
                  </a:lnTo>
                  <a:lnTo>
                    <a:pt x="46" y="6092"/>
                  </a:lnTo>
                  <a:lnTo>
                    <a:pt x="81" y="6284"/>
                  </a:lnTo>
                  <a:lnTo>
                    <a:pt x="125" y="6475"/>
                  </a:lnTo>
                  <a:lnTo>
                    <a:pt x="176" y="6668"/>
                  </a:lnTo>
                  <a:lnTo>
                    <a:pt x="234" y="6861"/>
                  </a:lnTo>
                  <a:lnTo>
                    <a:pt x="301" y="7053"/>
                  </a:lnTo>
                  <a:lnTo>
                    <a:pt x="373" y="7247"/>
                  </a:lnTo>
                  <a:lnTo>
                    <a:pt x="451" y="7440"/>
                  </a:lnTo>
                  <a:lnTo>
                    <a:pt x="534" y="7634"/>
                  </a:lnTo>
                  <a:lnTo>
                    <a:pt x="623" y="7826"/>
                  </a:lnTo>
                  <a:lnTo>
                    <a:pt x="715" y="8020"/>
                  </a:lnTo>
                  <a:lnTo>
                    <a:pt x="811" y="8213"/>
                  </a:lnTo>
                  <a:lnTo>
                    <a:pt x="910" y="8405"/>
                  </a:lnTo>
                  <a:lnTo>
                    <a:pt x="1012" y="8597"/>
                  </a:lnTo>
                  <a:lnTo>
                    <a:pt x="1115" y="8789"/>
                  </a:lnTo>
                  <a:lnTo>
                    <a:pt x="1221" y="8980"/>
                  </a:lnTo>
                  <a:lnTo>
                    <a:pt x="1327" y="9171"/>
                  </a:lnTo>
                  <a:lnTo>
                    <a:pt x="1433" y="9361"/>
                  </a:lnTo>
                  <a:lnTo>
                    <a:pt x="1539" y="9550"/>
                  </a:lnTo>
                  <a:lnTo>
                    <a:pt x="1644" y="9739"/>
                  </a:lnTo>
                  <a:lnTo>
                    <a:pt x="1748" y="9927"/>
                  </a:lnTo>
                  <a:lnTo>
                    <a:pt x="1850" y="10115"/>
                  </a:lnTo>
                  <a:lnTo>
                    <a:pt x="1949" y="10300"/>
                  </a:lnTo>
                  <a:lnTo>
                    <a:pt x="2046" y="10485"/>
                  </a:lnTo>
                  <a:lnTo>
                    <a:pt x="2138" y="10670"/>
                  </a:lnTo>
                  <a:lnTo>
                    <a:pt x="2228" y="10852"/>
                  </a:lnTo>
                  <a:lnTo>
                    <a:pt x="2311" y="11033"/>
                  </a:lnTo>
                  <a:lnTo>
                    <a:pt x="2391" y="11214"/>
                  </a:lnTo>
                  <a:lnTo>
                    <a:pt x="2463" y="11392"/>
                  </a:lnTo>
                  <a:lnTo>
                    <a:pt x="2529" y="11569"/>
                  </a:lnTo>
                  <a:lnTo>
                    <a:pt x="2621" y="11829"/>
                  </a:lnTo>
                  <a:lnTo>
                    <a:pt x="2706" y="12083"/>
                  </a:lnTo>
                  <a:lnTo>
                    <a:pt x="2787" y="12329"/>
                  </a:lnTo>
                  <a:lnTo>
                    <a:pt x="2861" y="12568"/>
                  </a:lnTo>
                  <a:lnTo>
                    <a:pt x="2933" y="12801"/>
                  </a:lnTo>
                  <a:lnTo>
                    <a:pt x="3000" y="13026"/>
                  </a:lnTo>
                  <a:lnTo>
                    <a:pt x="3065" y="13245"/>
                  </a:lnTo>
                  <a:lnTo>
                    <a:pt x="3128" y="13456"/>
                  </a:lnTo>
                  <a:lnTo>
                    <a:pt x="3188" y="13658"/>
                  </a:lnTo>
                  <a:lnTo>
                    <a:pt x="3248" y="13855"/>
                  </a:lnTo>
                  <a:lnTo>
                    <a:pt x="3308" y="14043"/>
                  </a:lnTo>
                  <a:lnTo>
                    <a:pt x="3367" y="14223"/>
                  </a:lnTo>
                  <a:lnTo>
                    <a:pt x="3428" y="14396"/>
                  </a:lnTo>
                  <a:lnTo>
                    <a:pt x="3489" y="14562"/>
                  </a:lnTo>
                  <a:lnTo>
                    <a:pt x="3552" y="14718"/>
                  </a:lnTo>
                  <a:lnTo>
                    <a:pt x="3619" y="14867"/>
                  </a:lnTo>
                  <a:lnTo>
                    <a:pt x="3688" y="15007"/>
                  </a:lnTo>
                  <a:lnTo>
                    <a:pt x="3761" y="15140"/>
                  </a:lnTo>
                  <a:lnTo>
                    <a:pt x="3839" y="15263"/>
                  </a:lnTo>
                  <a:lnTo>
                    <a:pt x="3922" y="15379"/>
                  </a:lnTo>
                  <a:lnTo>
                    <a:pt x="4011" y="15485"/>
                  </a:lnTo>
                  <a:lnTo>
                    <a:pt x="4105" y="15582"/>
                  </a:lnTo>
                  <a:lnTo>
                    <a:pt x="4207" y="15672"/>
                  </a:lnTo>
                  <a:lnTo>
                    <a:pt x="4316" y="15752"/>
                  </a:lnTo>
                  <a:lnTo>
                    <a:pt x="4433" y="15822"/>
                  </a:lnTo>
                  <a:lnTo>
                    <a:pt x="4559" y="15884"/>
                  </a:lnTo>
                  <a:lnTo>
                    <a:pt x="4694" y="15937"/>
                  </a:lnTo>
                  <a:lnTo>
                    <a:pt x="4840" y="15981"/>
                  </a:lnTo>
                  <a:lnTo>
                    <a:pt x="4995" y="16014"/>
                  </a:lnTo>
                  <a:lnTo>
                    <a:pt x="5161" y="16038"/>
                  </a:lnTo>
                  <a:lnTo>
                    <a:pt x="5340" y="16053"/>
                  </a:lnTo>
                  <a:lnTo>
                    <a:pt x="5532" y="16058"/>
                  </a:lnTo>
                  <a:lnTo>
                    <a:pt x="5726" y="16053"/>
                  </a:lnTo>
                  <a:lnTo>
                    <a:pt x="5907" y="16039"/>
                  </a:lnTo>
                  <a:lnTo>
                    <a:pt x="6076" y="16014"/>
                  </a:lnTo>
                  <a:lnTo>
                    <a:pt x="6232" y="15981"/>
                  </a:lnTo>
                  <a:lnTo>
                    <a:pt x="6379" y="15938"/>
                  </a:lnTo>
                  <a:lnTo>
                    <a:pt x="6516" y="15885"/>
                  </a:lnTo>
                  <a:lnTo>
                    <a:pt x="6643" y="15823"/>
                  </a:lnTo>
                  <a:lnTo>
                    <a:pt x="6760" y="15753"/>
                  </a:lnTo>
                  <a:lnTo>
                    <a:pt x="6870" y="15673"/>
                  </a:lnTo>
                  <a:lnTo>
                    <a:pt x="6972" y="15584"/>
                  </a:lnTo>
                  <a:lnTo>
                    <a:pt x="7066" y="15487"/>
                  </a:lnTo>
                  <a:lnTo>
                    <a:pt x="7155" y="15381"/>
                  </a:lnTo>
                  <a:lnTo>
                    <a:pt x="7237" y="15266"/>
                  </a:lnTo>
                  <a:lnTo>
                    <a:pt x="7315" y="15143"/>
                  </a:lnTo>
                  <a:lnTo>
                    <a:pt x="7387" y="15011"/>
                  </a:lnTo>
                  <a:lnTo>
                    <a:pt x="7455" y="14871"/>
                  </a:lnTo>
                  <a:lnTo>
                    <a:pt x="7521" y="14723"/>
                  </a:lnTo>
                  <a:lnTo>
                    <a:pt x="7584" y="14567"/>
                  </a:lnTo>
                  <a:lnTo>
                    <a:pt x="7645" y="14402"/>
                  </a:lnTo>
                  <a:lnTo>
                    <a:pt x="7704" y="14229"/>
                  </a:lnTo>
                  <a:lnTo>
                    <a:pt x="7762" y="14050"/>
                  </a:lnTo>
                  <a:lnTo>
                    <a:pt x="7821" y="13862"/>
                  </a:lnTo>
                  <a:lnTo>
                    <a:pt x="7880" y="13666"/>
                  </a:lnTo>
                  <a:lnTo>
                    <a:pt x="7939" y="13464"/>
                  </a:lnTo>
                  <a:lnTo>
                    <a:pt x="8002" y="13253"/>
                  </a:lnTo>
                  <a:lnTo>
                    <a:pt x="8065" y="13035"/>
                  </a:lnTo>
                  <a:lnTo>
                    <a:pt x="8132" y="12810"/>
                  </a:lnTo>
                  <a:lnTo>
                    <a:pt x="8203" y="12578"/>
                  </a:lnTo>
                  <a:lnTo>
                    <a:pt x="8277" y="12340"/>
                  </a:lnTo>
                  <a:lnTo>
                    <a:pt x="8357" y="12094"/>
                  </a:lnTo>
                  <a:lnTo>
                    <a:pt x="8442" y="11841"/>
                  </a:lnTo>
                  <a:lnTo>
                    <a:pt x="8534" y="11581"/>
                  </a:lnTo>
                  <a:lnTo>
                    <a:pt x="8600" y="11403"/>
                  </a:lnTo>
                  <a:lnTo>
                    <a:pt x="8673" y="11224"/>
                  </a:lnTo>
                  <a:lnTo>
                    <a:pt x="8752" y="11043"/>
                  </a:lnTo>
                  <a:lnTo>
                    <a:pt x="8836" y="10861"/>
                  </a:lnTo>
                  <a:lnTo>
                    <a:pt x="8926" y="10678"/>
                  </a:lnTo>
                  <a:lnTo>
                    <a:pt x="9018" y="10493"/>
                  </a:lnTo>
                  <a:lnTo>
                    <a:pt x="9115" y="10307"/>
                  </a:lnTo>
                  <a:lnTo>
                    <a:pt x="9214" y="10121"/>
                  </a:lnTo>
                  <a:lnTo>
                    <a:pt x="9316" y="9932"/>
                  </a:lnTo>
                  <a:lnTo>
                    <a:pt x="9421" y="9743"/>
                  </a:lnTo>
                  <a:lnTo>
                    <a:pt x="9525" y="9554"/>
                  </a:lnTo>
                  <a:lnTo>
                    <a:pt x="9632" y="9363"/>
                  </a:lnTo>
                  <a:lnTo>
                    <a:pt x="9737" y="9172"/>
                  </a:lnTo>
                  <a:lnTo>
                    <a:pt x="9844" y="8980"/>
                  </a:lnTo>
                  <a:lnTo>
                    <a:pt x="9949" y="8788"/>
                  </a:lnTo>
                  <a:lnTo>
                    <a:pt x="10052" y="8596"/>
                  </a:lnTo>
                  <a:lnTo>
                    <a:pt x="10154" y="8402"/>
                  </a:lnTo>
                  <a:lnTo>
                    <a:pt x="10253" y="8210"/>
                  </a:lnTo>
                  <a:lnTo>
                    <a:pt x="10349" y="8016"/>
                  </a:lnTo>
                  <a:lnTo>
                    <a:pt x="10441" y="7822"/>
                  </a:lnTo>
                  <a:lnTo>
                    <a:pt x="10529" y="7629"/>
                  </a:lnTo>
                  <a:lnTo>
                    <a:pt x="10612" y="7435"/>
                  </a:lnTo>
                  <a:lnTo>
                    <a:pt x="10691" y="7241"/>
                  </a:lnTo>
                  <a:lnTo>
                    <a:pt x="10763" y="7048"/>
                  </a:lnTo>
                  <a:lnTo>
                    <a:pt x="10829" y="6856"/>
                  </a:lnTo>
                  <a:lnTo>
                    <a:pt x="10888" y="6663"/>
                  </a:lnTo>
                  <a:lnTo>
                    <a:pt x="10939" y="6470"/>
                  </a:lnTo>
                  <a:lnTo>
                    <a:pt x="10983" y="6280"/>
                  </a:lnTo>
                  <a:lnTo>
                    <a:pt x="11017" y="6088"/>
                  </a:lnTo>
                  <a:lnTo>
                    <a:pt x="11042" y="5898"/>
                  </a:lnTo>
                  <a:lnTo>
                    <a:pt x="11058" y="5709"/>
                  </a:lnTo>
                  <a:lnTo>
                    <a:pt x="11063" y="5520"/>
                  </a:lnTo>
                  <a:lnTo>
                    <a:pt x="11056" y="5236"/>
                  </a:lnTo>
                  <a:lnTo>
                    <a:pt x="11035" y="4956"/>
                  </a:lnTo>
                  <a:lnTo>
                    <a:pt x="11000" y="4679"/>
                  </a:lnTo>
                  <a:lnTo>
                    <a:pt x="10950" y="4408"/>
                  </a:lnTo>
                  <a:lnTo>
                    <a:pt x="10889" y="4141"/>
                  </a:lnTo>
                  <a:lnTo>
                    <a:pt x="10815" y="3879"/>
                  </a:lnTo>
                  <a:lnTo>
                    <a:pt x="10727" y="3622"/>
                  </a:lnTo>
                  <a:lnTo>
                    <a:pt x="10629" y="3371"/>
                  </a:lnTo>
                  <a:lnTo>
                    <a:pt x="10518" y="3127"/>
                  </a:lnTo>
                  <a:lnTo>
                    <a:pt x="10395" y="2888"/>
                  </a:lnTo>
                  <a:lnTo>
                    <a:pt x="10262" y="2658"/>
                  </a:lnTo>
                  <a:lnTo>
                    <a:pt x="10119" y="2434"/>
                  </a:lnTo>
                  <a:lnTo>
                    <a:pt x="9964" y="2217"/>
                  </a:lnTo>
                  <a:lnTo>
                    <a:pt x="9800" y="2009"/>
                  </a:lnTo>
                  <a:lnTo>
                    <a:pt x="9626" y="1809"/>
                  </a:lnTo>
                  <a:lnTo>
                    <a:pt x="9443" y="1617"/>
                  </a:lnTo>
                  <a:lnTo>
                    <a:pt x="9251" y="1434"/>
                  </a:lnTo>
                  <a:lnTo>
                    <a:pt x="9050" y="1261"/>
                  </a:lnTo>
                  <a:lnTo>
                    <a:pt x="8841" y="1097"/>
                  </a:lnTo>
                  <a:lnTo>
                    <a:pt x="8624" y="942"/>
                  </a:lnTo>
                  <a:lnTo>
                    <a:pt x="8400" y="799"/>
                  </a:lnTo>
                  <a:lnTo>
                    <a:pt x="8169" y="666"/>
                  </a:lnTo>
                  <a:lnTo>
                    <a:pt x="7929" y="544"/>
                  </a:lnTo>
                  <a:lnTo>
                    <a:pt x="7685" y="434"/>
                  </a:lnTo>
                  <a:lnTo>
                    <a:pt x="7433" y="335"/>
                  </a:lnTo>
                  <a:lnTo>
                    <a:pt x="7176" y="248"/>
                  </a:lnTo>
                  <a:lnTo>
                    <a:pt x="6913" y="174"/>
                  </a:lnTo>
                  <a:lnTo>
                    <a:pt x="6646" y="112"/>
                  </a:lnTo>
                  <a:lnTo>
                    <a:pt x="6374" y="63"/>
                  </a:lnTo>
                  <a:lnTo>
                    <a:pt x="6097" y="28"/>
                  </a:lnTo>
                  <a:lnTo>
                    <a:pt x="5816" y="7"/>
                  </a:lnTo>
                  <a:lnTo>
                    <a:pt x="55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sp>
          <p:nvSpPr>
            <p:cNvPr id="68" name="Freeform 101"/>
            <p:cNvSpPr/>
            <p:nvPr/>
          </p:nvSpPr>
          <p:spPr bwMode="auto">
            <a:xfrm>
              <a:off x="8699500" y="2173288"/>
              <a:ext cx="139700" cy="139700"/>
            </a:xfrm>
            <a:custGeom>
              <a:avLst/>
              <a:gdLst>
                <a:gd name="T0" fmla="*/ 2559 w 3269"/>
                <a:gd name="T1" fmla="*/ 35 h 3262"/>
                <a:gd name="T2" fmla="*/ 1981 w 3269"/>
                <a:gd name="T3" fmla="*/ 183 h 3262"/>
                <a:gd name="T4" fmla="*/ 1455 w 3269"/>
                <a:gd name="T5" fmla="*/ 437 h 3262"/>
                <a:gd name="T6" fmla="*/ 990 w 3269"/>
                <a:gd name="T7" fmla="*/ 783 h 3262"/>
                <a:gd name="T8" fmla="*/ 601 w 3269"/>
                <a:gd name="T9" fmla="*/ 1210 h 3262"/>
                <a:gd name="T10" fmla="*/ 298 w 3269"/>
                <a:gd name="T11" fmla="*/ 1706 h 3262"/>
                <a:gd name="T12" fmla="*/ 96 w 3269"/>
                <a:gd name="T13" fmla="*/ 2259 h 3262"/>
                <a:gd name="T14" fmla="*/ 4 w 3269"/>
                <a:gd name="T15" fmla="*/ 2856 h 3262"/>
                <a:gd name="T16" fmla="*/ 3 w 3269"/>
                <a:gd name="T17" fmla="*/ 3049 h 3262"/>
                <a:gd name="T18" fmla="*/ 15 w 3269"/>
                <a:gd name="T19" fmla="*/ 3097 h 3262"/>
                <a:gd name="T20" fmla="*/ 37 w 3269"/>
                <a:gd name="T21" fmla="*/ 3141 h 3262"/>
                <a:gd name="T22" fmla="*/ 66 w 3269"/>
                <a:gd name="T23" fmla="*/ 3180 h 3262"/>
                <a:gd name="T24" fmla="*/ 101 w 3269"/>
                <a:gd name="T25" fmla="*/ 3212 h 3262"/>
                <a:gd name="T26" fmla="*/ 143 w 3269"/>
                <a:gd name="T27" fmla="*/ 3237 h 3262"/>
                <a:gd name="T28" fmla="*/ 189 w 3269"/>
                <a:gd name="T29" fmla="*/ 3254 h 3262"/>
                <a:gd name="T30" fmla="*/ 239 w 3269"/>
                <a:gd name="T31" fmla="*/ 3262 h 3262"/>
                <a:gd name="T32" fmla="*/ 290 w 3269"/>
                <a:gd name="T33" fmla="*/ 3259 h 3262"/>
                <a:gd name="T34" fmla="*/ 338 w 3269"/>
                <a:gd name="T35" fmla="*/ 3247 h 3262"/>
                <a:gd name="T36" fmla="*/ 382 w 3269"/>
                <a:gd name="T37" fmla="*/ 3226 h 3262"/>
                <a:gd name="T38" fmla="*/ 421 w 3269"/>
                <a:gd name="T39" fmla="*/ 3197 h 3262"/>
                <a:gd name="T40" fmla="*/ 453 w 3269"/>
                <a:gd name="T41" fmla="*/ 3161 h 3262"/>
                <a:gd name="T42" fmla="*/ 478 w 3269"/>
                <a:gd name="T43" fmla="*/ 3119 h 3262"/>
                <a:gd name="T44" fmla="*/ 495 w 3269"/>
                <a:gd name="T45" fmla="*/ 3073 h 3262"/>
                <a:gd name="T46" fmla="*/ 503 w 3269"/>
                <a:gd name="T47" fmla="*/ 3024 h 3262"/>
                <a:gd name="T48" fmla="*/ 532 w 3269"/>
                <a:gd name="T49" fmla="*/ 2630 h 3262"/>
                <a:gd name="T50" fmla="*/ 656 w 3269"/>
                <a:gd name="T51" fmla="*/ 2149 h 3262"/>
                <a:gd name="T52" fmla="*/ 867 w 3269"/>
                <a:gd name="T53" fmla="*/ 1711 h 3262"/>
                <a:gd name="T54" fmla="*/ 1157 w 3269"/>
                <a:gd name="T55" fmla="*/ 1325 h 3262"/>
                <a:gd name="T56" fmla="*/ 1514 w 3269"/>
                <a:gd name="T57" fmla="*/ 1001 h 3262"/>
                <a:gd name="T58" fmla="*/ 1928 w 3269"/>
                <a:gd name="T59" fmla="*/ 750 h 3262"/>
                <a:gd name="T60" fmla="*/ 2390 w 3269"/>
                <a:gd name="T61" fmla="*/ 581 h 3262"/>
                <a:gd name="T62" fmla="*/ 2889 w 3269"/>
                <a:gd name="T63" fmla="*/ 505 h 3262"/>
                <a:gd name="T64" fmla="*/ 3056 w 3269"/>
                <a:gd name="T65" fmla="*/ 499 h 3262"/>
                <a:gd name="T66" fmla="*/ 3104 w 3269"/>
                <a:gd name="T67" fmla="*/ 487 h 3262"/>
                <a:gd name="T68" fmla="*/ 3148 w 3269"/>
                <a:gd name="T69" fmla="*/ 466 h 3262"/>
                <a:gd name="T70" fmla="*/ 3186 w 3269"/>
                <a:gd name="T71" fmla="*/ 437 h 3262"/>
                <a:gd name="T72" fmla="*/ 3219 w 3269"/>
                <a:gd name="T73" fmla="*/ 402 h 3262"/>
                <a:gd name="T74" fmla="*/ 3244 w 3269"/>
                <a:gd name="T75" fmla="*/ 359 h 3262"/>
                <a:gd name="T76" fmla="*/ 3261 w 3269"/>
                <a:gd name="T77" fmla="*/ 314 h 3262"/>
                <a:gd name="T78" fmla="*/ 3269 w 3269"/>
                <a:gd name="T79" fmla="*/ 264 h 3262"/>
                <a:gd name="T80" fmla="*/ 3266 w 3269"/>
                <a:gd name="T81" fmla="*/ 213 h 3262"/>
                <a:gd name="T82" fmla="*/ 3254 w 3269"/>
                <a:gd name="T83" fmla="*/ 165 h 3262"/>
                <a:gd name="T84" fmla="*/ 3233 w 3269"/>
                <a:gd name="T85" fmla="*/ 120 h 3262"/>
                <a:gd name="T86" fmla="*/ 3204 w 3269"/>
                <a:gd name="T87" fmla="*/ 82 h 3262"/>
                <a:gd name="T88" fmla="*/ 3168 w 3269"/>
                <a:gd name="T89" fmla="*/ 50 h 3262"/>
                <a:gd name="T90" fmla="*/ 3126 w 3269"/>
                <a:gd name="T91" fmla="*/ 25 h 3262"/>
                <a:gd name="T92" fmla="*/ 3080 w 3269"/>
                <a:gd name="T93" fmla="*/ 8 h 3262"/>
                <a:gd name="T94" fmla="*/ 3031 w 3269"/>
                <a:gd name="T95" fmla="*/ 0 h 3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9" h="3262">
                  <a:moveTo>
                    <a:pt x="3018" y="0"/>
                  </a:moveTo>
                  <a:lnTo>
                    <a:pt x="2863" y="4"/>
                  </a:lnTo>
                  <a:lnTo>
                    <a:pt x="2710" y="15"/>
                  </a:lnTo>
                  <a:lnTo>
                    <a:pt x="2559" y="35"/>
                  </a:lnTo>
                  <a:lnTo>
                    <a:pt x="2410" y="61"/>
                  </a:lnTo>
                  <a:lnTo>
                    <a:pt x="2264" y="95"/>
                  </a:lnTo>
                  <a:lnTo>
                    <a:pt x="2121" y="136"/>
                  </a:lnTo>
                  <a:lnTo>
                    <a:pt x="1981" y="183"/>
                  </a:lnTo>
                  <a:lnTo>
                    <a:pt x="1844" y="237"/>
                  </a:lnTo>
                  <a:lnTo>
                    <a:pt x="1710" y="297"/>
                  </a:lnTo>
                  <a:lnTo>
                    <a:pt x="1580" y="364"/>
                  </a:lnTo>
                  <a:lnTo>
                    <a:pt x="1455" y="437"/>
                  </a:lnTo>
                  <a:lnTo>
                    <a:pt x="1332" y="515"/>
                  </a:lnTo>
                  <a:lnTo>
                    <a:pt x="1213" y="599"/>
                  </a:lnTo>
                  <a:lnTo>
                    <a:pt x="1100" y="689"/>
                  </a:lnTo>
                  <a:lnTo>
                    <a:pt x="990" y="783"/>
                  </a:lnTo>
                  <a:lnTo>
                    <a:pt x="885" y="883"/>
                  </a:lnTo>
                  <a:lnTo>
                    <a:pt x="785" y="988"/>
                  </a:lnTo>
                  <a:lnTo>
                    <a:pt x="690" y="1097"/>
                  </a:lnTo>
                  <a:lnTo>
                    <a:pt x="601" y="1210"/>
                  </a:lnTo>
                  <a:lnTo>
                    <a:pt x="516" y="1329"/>
                  </a:lnTo>
                  <a:lnTo>
                    <a:pt x="438" y="1450"/>
                  </a:lnTo>
                  <a:lnTo>
                    <a:pt x="365" y="1577"/>
                  </a:lnTo>
                  <a:lnTo>
                    <a:pt x="298" y="1706"/>
                  </a:lnTo>
                  <a:lnTo>
                    <a:pt x="238" y="1840"/>
                  </a:lnTo>
                  <a:lnTo>
                    <a:pt x="183" y="1976"/>
                  </a:lnTo>
                  <a:lnTo>
                    <a:pt x="136" y="2117"/>
                  </a:lnTo>
                  <a:lnTo>
                    <a:pt x="96" y="2259"/>
                  </a:lnTo>
                  <a:lnTo>
                    <a:pt x="62" y="2405"/>
                  </a:lnTo>
                  <a:lnTo>
                    <a:pt x="36" y="2553"/>
                  </a:lnTo>
                  <a:lnTo>
                    <a:pt x="16" y="2704"/>
                  </a:lnTo>
                  <a:lnTo>
                    <a:pt x="4" y="2856"/>
                  </a:lnTo>
                  <a:lnTo>
                    <a:pt x="0" y="3011"/>
                  </a:lnTo>
                  <a:lnTo>
                    <a:pt x="0" y="3024"/>
                  </a:lnTo>
                  <a:lnTo>
                    <a:pt x="1" y="3037"/>
                  </a:lnTo>
                  <a:lnTo>
                    <a:pt x="3" y="3049"/>
                  </a:lnTo>
                  <a:lnTo>
                    <a:pt x="5" y="3061"/>
                  </a:lnTo>
                  <a:lnTo>
                    <a:pt x="8" y="3073"/>
                  </a:lnTo>
                  <a:lnTo>
                    <a:pt x="11" y="3085"/>
                  </a:lnTo>
                  <a:lnTo>
                    <a:pt x="15" y="3097"/>
                  </a:lnTo>
                  <a:lnTo>
                    <a:pt x="20" y="3108"/>
                  </a:lnTo>
                  <a:lnTo>
                    <a:pt x="25" y="3119"/>
                  </a:lnTo>
                  <a:lnTo>
                    <a:pt x="30" y="3130"/>
                  </a:lnTo>
                  <a:lnTo>
                    <a:pt x="37" y="3141"/>
                  </a:lnTo>
                  <a:lnTo>
                    <a:pt x="44" y="3151"/>
                  </a:lnTo>
                  <a:lnTo>
                    <a:pt x="51" y="3161"/>
                  </a:lnTo>
                  <a:lnTo>
                    <a:pt x="58" y="3171"/>
                  </a:lnTo>
                  <a:lnTo>
                    <a:pt x="66" y="3180"/>
                  </a:lnTo>
                  <a:lnTo>
                    <a:pt x="74" y="3189"/>
                  </a:lnTo>
                  <a:lnTo>
                    <a:pt x="83" y="3197"/>
                  </a:lnTo>
                  <a:lnTo>
                    <a:pt x="92" y="3205"/>
                  </a:lnTo>
                  <a:lnTo>
                    <a:pt x="101" y="3212"/>
                  </a:lnTo>
                  <a:lnTo>
                    <a:pt x="111" y="3219"/>
                  </a:lnTo>
                  <a:lnTo>
                    <a:pt x="121" y="3226"/>
                  </a:lnTo>
                  <a:lnTo>
                    <a:pt x="132" y="3232"/>
                  </a:lnTo>
                  <a:lnTo>
                    <a:pt x="143" y="3237"/>
                  </a:lnTo>
                  <a:lnTo>
                    <a:pt x="154" y="3242"/>
                  </a:lnTo>
                  <a:lnTo>
                    <a:pt x="165" y="3247"/>
                  </a:lnTo>
                  <a:lnTo>
                    <a:pt x="177" y="3251"/>
                  </a:lnTo>
                  <a:lnTo>
                    <a:pt x="189" y="3254"/>
                  </a:lnTo>
                  <a:lnTo>
                    <a:pt x="201" y="3257"/>
                  </a:lnTo>
                  <a:lnTo>
                    <a:pt x="214" y="3259"/>
                  </a:lnTo>
                  <a:lnTo>
                    <a:pt x="227" y="3261"/>
                  </a:lnTo>
                  <a:lnTo>
                    <a:pt x="239" y="3262"/>
                  </a:lnTo>
                  <a:lnTo>
                    <a:pt x="252" y="3262"/>
                  </a:lnTo>
                  <a:lnTo>
                    <a:pt x="265" y="3262"/>
                  </a:lnTo>
                  <a:lnTo>
                    <a:pt x="278" y="3261"/>
                  </a:lnTo>
                  <a:lnTo>
                    <a:pt x="290" y="3259"/>
                  </a:lnTo>
                  <a:lnTo>
                    <a:pt x="302" y="3257"/>
                  </a:lnTo>
                  <a:lnTo>
                    <a:pt x="315" y="3254"/>
                  </a:lnTo>
                  <a:lnTo>
                    <a:pt x="326" y="3251"/>
                  </a:lnTo>
                  <a:lnTo>
                    <a:pt x="338" y="3247"/>
                  </a:lnTo>
                  <a:lnTo>
                    <a:pt x="349" y="3242"/>
                  </a:lnTo>
                  <a:lnTo>
                    <a:pt x="360" y="3237"/>
                  </a:lnTo>
                  <a:lnTo>
                    <a:pt x="371" y="3232"/>
                  </a:lnTo>
                  <a:lnTo>
                    <a:pt x="382" y="3226"/>
                  </a:lnTo>
                  <a:lnTo>
                    <a:pt x="393" y="3219"/>
                  </a:lnTo>
                  <a:lnTo>
                    <a:pt x="403" y="3212"/>
                  </a:lnTo>
                  <a:lnTo>
                    <a:pt x="412" y="3205"/>
                  </a:lnTo>
                  <a:lnTo>
                    <a:pt x="421" y="3197"/>
                  </a:lnTo>
                  <a:lnTo>
                    <a:pt x="430" y="3189"/>
                  </a:lnTo>
                  <a:lnTo>
                    <a:pt x="438" y="3180"/>
                  </a:lnTo>
                  <a:lnTo>
                    <a:pt x="446" y="3171"/>
                  </a:lnTo>
                  <a:lnTo>
                    <a:pt x="453" y="3161"/>
                  </a:lnTo>
                  <a:lnTo>
                    <a:pt x="460" y="3151"/>
                  </a:lnTo>
                  <a:lnTo>
                    <a:pt x="467" y="3141"/>
                  </a:lnTo>
                  <a:lnTo>
                    <a:pt x="473" y="3130"/>
                  </a:lnTo>
                  <a:lnTo>
                    <a:pt x="478" y="3119"/>
                  </a:lnTo>
                  <a:lnTo>
                    <a:pt x="483" y="3108"/>
                  </a:lnTo>
                  <a:lnTo>
                    <a:pt x="488" y="3097"/>
                  </a:lnTo>
                  <a:lnTo>
                    <a:pt x="492" y="3085"/>
                  </a:lnTo>
                  <a:lnTo>
                    <a:pt x="495" y="3073"/>
                  </a:lnTo>
                  <a:lnTo>
                    <a:pt x="498" y="3061"/>
                  </a:lnTo>
                  <a:lnTo>
                    <a:pt x="500" y="3049"/>
                  </a:lnTo>
                  <a:lnTo>
                    <a:pt x="502" y="3037"/>
                  </a:lnTo>
                  <a:lnTo>
                    <a:pt x="503" y="3024"/>
                  </a:lnTo>
                  <a:lnTo>
                    <a:pt x="503" y="3011"/>
                  </a:lnTo>
                  <a:lnTo>
                    <a:pt x="506" y="2882"/>
                  </a:lnTo>
                  <a:lnTo>
                    <a:pt x="516" y="2755"/>
                  </a:lnTo>
                  <a:lnTo>
                    <a:pt x="532" y="2630"/>
                  </a:lnTo>
                  <a:lnTo>
                    <a:pt x="554" y="2506"/>
                  </a:lnTo>
                  <a:lnTo>
                    <a:pt x="583" y="2385"/>
                  </a:lnTo>
                  <a:lnTo>
                    <a:pt x="617" y="2265"/>
                  </a:lnTo>
                  <a:lnTo>
                    <a:pt x="656" y="2149"/>
                  </a:lnTo>
                  <a:lnTo>
                    <a:pt x="701" y="2035"/>
                  </a:lnTo>
                  <a:lnTo>
                    <a:pt x="752" y="1924"/>
                  </a:lnTo>
                  <a:lnTo>
                    <a:pt x="807" y="1816"/>
                  </a:lnTo>
                  <a:lnTo>
                    <a:pt x="867" y="1711"/>
                  </a:lnTo>
                  <a:lnTo>
                    <a:pt x="934" y="1609"/>
                  </a:lnTo>
                  <a:lnTo>
                    <a:pt x="1003" y="1511"/>
                  </a:lnTo>
                  <a:lnTo>
                    <a:pt x="1078" y="1416"/>
                  </a:lnTo>
                  <a:lnTo>
                    <a:pt x="1157" y="1325"/>
                  </a:lnTo>
                  <a:lnTo>
                    <a:pt x="1240" y="1238"/>
                  </a:lnTo>
                  <a:lnTo>
                    <a:pt x="1328" y="1154"/>
                  </a:lnTo>
                  <a:lnTo>
                    <a:pt x="1419" y="1076"/>
                  </a:lnTo>
                  <a:lnTo>
                    <a:pt x="1514" y="1001"/>
                  </a:lnTo>
                  <a:lnTo>
                    <a:pt x="1612" y="931"/>
                  </a:lnTo>
                  <a:lnTo>
                    <a:pt x="1715" y="865"/>
                  </a:lnTo>
                  <a:lnTo>
                    <a:pt x="1820" y="805"/>
                  </a:lnTo>
                  <a:lnTo>
                    <a:pt x="1928" y="750"/>
                  </a:lnTo>
                  <a:lnTo>
                    <a:pt x="2040" y="700"/>
                  </a:lnTo>
                  <a:lnTo>
                    <a:pt x="2154" y="654"/>
                  </a:lnTo>
                  <a:lnTo>
                    <a:pt x="2270" y="615"/>
                  </a:lnTo>
                  <a:lnTo>
                    <a:pt x="2390" y="581"/>
                  </a:lnTo>
                  <a:lnTo>
                    <a:pt x="2512" y="553"/>
                  </a:lnTo>
                  <a:lnTo>
                    <a:pt x="2635" y="531"/>
                  </a:lnTo>
                  <a:lnTo>
                    <a:pt x="2761" y="515"/>
                  </a:lnTo>
                  <a:lnTo>
                    <a:pt x="2889" y="505"/>
                  </a:lnTo>
                  <a:lnTo>
                    <a:pt x="3018" y="502"/>
                  </a:lnTo>
                  <a:lnTo>
                    <a:pt x="3031" y="502"/>
                  </a:lnTo>
                  <a:lnTo>
                    <a:pt x="3044" y="501"/>
                  </a:lnTo>
                  <a:lnTo>
                    <a:pt x="3056" y="499"/>
                  </a:lnTo>
                  <a:lnTo>
                    <a:pt x="3068" y="497"/>
                  </a:lnTo>
                  <a:lnTo>
                    <a:pt x="3080" y="494"/>
                  </a:lnTo>
                  <a:lnTo>
                    <a:pt x="3092" y="491"/>
                  </a:lnTo>
                  <a:lnTo>
                    <a:pt x="3104" y="487"/>
                  </a:lnTo>
                  <a:lnTo>
                    <a:pt x="3115" y="482"/>
                  </a:lnTo>
                  <a:lnTo>
                    <a:pt x="3126" y="477"/>
                  </a:lnTo>
                  <a:lnTo>
                    <a:pt x="3137" y="472"/>
                  </a:lnTo>
                  <a:lnTo>
                    <a:pt x="3148" y="466"/>
                  </a:lnTo>
                  <a:lnTo>
                    <a:pt x="3158" y="459"/>
                  </a:lnTo>
                  <a:lnTo>
                    <a:pt x="3168" y="452"/>
                  </a:lnTo>
                  <a:lnTo>
                    <a:pt x="3177" y="445"/>
                  </a:lnTo>
                  <a:lnTo>
                    <a:pt x="3186" y="437"/>
                  </a:lnTo>
                  <a:lnTo>
                    <a:pt x="3196" y="429"/>
                  </a:lnTo>
                  <a:lnTo>
                    <a:pt x="3204" y="420"/>
                  </a:lnTo>
                  <a:lnTo>
                    <a:pt x="3212" y="411"/>
                  </a:lnTo>
                  <a:lnTo>
                    <a:pt x="3219" y="402"/>
                  </a:lnTo>
                  <a:lnTo>
                    <a:pt x="3226" y="391"/>
                  </a:lnTo>
                  <a:lnTo>
                    <a:pt x="3233" y="381"/>
                  </a:lnTo>
                  <a:lnTo>
                    <a:pt x="3239" y="370"/>
                  </a:lnTo>
                  <a:lnTo>
                    <a:pt x="3244" y="359"/>
                  </a:lnTo>
                  <a:lnTo>
                    <a:pt x="3249" y="348"/>
                  </a:lnTo>
                  <a:lnTo>
                    <a:pt x="3254" y="337"/>
                  </a:lnTo>
                  <a:lnTo>
                    <a:pt x="3258" y="325"/>
                  </a:lnTo>
                  <a:lnTo>
                    <a:pt x="3261" y="314"/>
                  </a:lnTo>
                  <a:lnTo>
                    <a:pt x="3264" y="301"/>
                  </a:lnTo>
                  <a:lnTo>
                    <a:pt x="3266" y="289"/>
                  </a:lnTo>
                  <a:lnTo>
                    <a:pt x="3268" y="277"/>
                  </a:lnTo>
                  <a:lnTo>
                    <a:pt x="3269" y="264"/>
                  </a:lnTo>
                  <a:lnTo>
                    <a:pt x="3269" y="251"/>
                  </a:lnTo>
                  <a:lnTo>
                    <a:pt x="3269" y="238"/>
                  </a:lnTo>
                  <a:lnTo>
                    <a:pt x="3268" y="226"/>
                  </a:lnTo>
                  <a:lnTo>
                    <a:pt x="3266" y="213"/>
                  </a:lnTo>
                  <a:lnTo>
                    <a:pt x="3264" y="201"/>
                  </a:lnTo>
                  <a:lnTo>
                    <a:pt x="3261" y="189"/>
                  </a:lnTo>
                  <a:lnTo>
                    <a:pt x="3258" y="177"/>
                  </a:lnTo>
                  <a:lnTo>
                    <a:pt x="3254" y="165"/>
                  </a:lnTo>
                  <a:lnTo>
                    <a:pt x="3249" y="154"/>
                  </a:lnTo>
                  <a:lnTo>
                    <a:pt x="3244" y="143"/>
                  </a:lnTo>
                  <a:lnTo>
                    <a:pt x="3239" y="132"/>
                  </a:lnTo>
                  <a:lnTo>
                    <a:pt x="3233" y="120"/>
                  </a:lnTo>
                  <a:lnTo>
                    <a:pt x="3226" y="110"/>
                  </a:lnTo>
                  <a:lnTo>
                    <a:pt x="3219" y="100"/>
                  </a:lnTo>
                  <a:lnTo>
                    <a:pt x="3212" y="91"/>
                  </a:lnTo>
                  <a:lnTo>
                    <a:pt x="3204" y="82"/>
                  </a:lnTo>
                  <a:lnTo>
                    <a:pt x="3196" y="73"/>
                  </a:lnTo>
                  <a:lnTo>
                    <a:pt x="3186" y="65"/>
                  </a:lnTo>
                  <a:lnTo>
                    <a:pt x="3177" y="57"/>
                  </a:lnTo>
                  <a:lnTo>
                    <a:pt x="3168" y="50"/>
                  </a:lnTo>
                  <a:lnTo>
                    <a:pt x="3158" y="43"/>
                  </a:lnTo>
                  <a:lnTo>
                    <a:pt x="3148" y="36"/>
                  </a:lnTo>
                  <a:lnTo>
                    <a:pt x="3137" y="30"/>
                  </a:lnTo>
                  <a:lnTo>
                    <a:pt x="3126" y="25"/>
                  </a:lnTo>
                  <a:lnTo>
                    <a:pt x="3115" y="20"/>
                  </a:lnTo>
                  <a:lnTo>
                    <a:pt x="3104" y="15"/>
                  </a:lnTo>
                  <a:lnTo>
                    <a:pt x="3092" y="11"/>
                  </a:lnTo>
                  <a:lnTo>
                    <a:pt x="3080" y="8"/>
                  </a:lnTo>
                  <a:lnTo>
                    <a:pt x="3068" y="5"/>
                  </a:lnTo>
                  <a:lnTo>
                    <a:pt x="3056" y="3"/>
                  </a:lnTo>
                  <a:lnTo>
                    <a:pt x="3044" y="1"/>
                  </a:lnTo>
                  <a:lnTo>
                    <a:pt x="3031" y="0"/>
                  </a:lnTo>
                  <a:lnTo>
                    <a:pt x="30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fontAlgn="base"/>
              <a:endParaRPr lang="id-ID" strike="noStrike" noProof="1">
                <a:latin typeface="微软雅黑" panose="020B0503020204020204" pitchFamily="34" charset="-122"/>
                <a:ea typeface="微软雅黑" panose="020B0503020204020204" pitchFamily="34" charset="-122"/>
              </a:endParaRPr>
            </a:p>
          </p:txBody>
        </p:sp>
      </p:grpSp>
      <p:sp>
        <p:nvSpPr>
          <p:cNvPr id="70" name="TextBox 30"/>
          <p:cNvSpPr txBox="1"/>
          <p:nvPr>
            <p:custDataLst>
              <p:tags r:id="rId24"/>
            </p:custDataLst>
          </p:nvPr>
        </p:nvSpPr>
        <p:spPr>
          <a:xfrm>
            <a:off x="8842375" y="5441633"/>
            <a:ext cx="2430463" cy="401638"/>
          </a:xfrm>
          <a:prstGeom prst="rect">
            <a:avLst/>
          </a:prstGeom>
          <a:noFill/>
        </p:spPr>
        <p:txBody>
          <a:bodyPr wrap="square" bIns="0" rtlCol="0">
            <a:normAutofit/>
          </a:bodyPr>
          <a:p>
            <a:pPr>
              <a:lnSpc>
                <a:spcPct val="120000"/>
              </a:lnSpc>
            </a:pPr>
            <a:r>
              <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rPr>
              <a:t>5. 金融公司</a:t>
            </a:r>
            <a:endParaRPr lang="zh-CN" altLang="en-US" sz="1600" spc="300" noProof="1" smtClean="0">
              <a:solidFill>
                <a:schemeClr val="accent1">
                  <a:lumMod val="50000"/>
                </a:schemeClr>
              </a:solidFill>
              <a:latin typeface="微软雅黑" panose="020B0503020204020204" pitchFamily="34" charset="-122"/>
              <a:ea typeface="微软雅黑" panose="020B0503020204020204" pitchFamily="34" charset="-122"/>
              <a:cs typeface="+mn-cs"/>
            </a:endParaRPr>
          </a:p>
        </p:txBody>
      </p:sp>
    </p:spTree>
    <p:custDataLst>
      <p:tags r:id="rId25"/>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1+#ppt_w/2"/>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1+#ppt_w/2"/>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1+#ppt_w/2"/>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7" grpId="0"/>
      <p:bldP spid="51" grpId="0"/>
      <p:bldP spid="49" grpId="0"/>
      <p:bldP spid="7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1801" y="2712"/>
              <a:ext cx="14819"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055370" y="1943735"/>
            <a:ext cx="9686290" cy="35921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（一）金融体系的改革与发展</a:t>
            </a:r>
            <a:endParaRPr lang="zh-CN" altLang="en-US" sz="14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党的十一届三中全会以后，在党和政府的领导下，我国经济体制进行了全面的改革。为适应这一要求，金融机构体系也进入了一个改革与发展的阶段。我国金融机构体系的改革大体上可分为三个阶段。</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20 世纪 70 年代末到 90 年代初</a:t>
            </a:r>
            <a:endPar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改革的基本核心是实现中央银行与专业银行的分设及多种金融机构的初步发展。</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20 世纪 90 年代初到 21 世纪初</a:t>
            </a:r>
            <a:endPar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这一阶段的改革比前一阶段更为深入，影响也更大。</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2003 年底至今</a:t>
            </a:r>
            <a:endParaRPr lang="zh-CN" altLang="en-US" sz="14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一阶段的改革主要包括：扎实推进国有商业银行整体改革进程；解决农村信用社改革过程中的产权制度和管理体制问题；明确新形势下资产管理公司发展定位和公司治理要求；进一步完善政策性银行功能；推进中小商业银行在改革重组中规范发展等。</a:t>
            </a:r>
            <a:endParaRPr lang="zh-CN" altLang="en-US" sz="14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三、我国金融机构体系的构成</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437" y="1340455"/>
            <a:ext cx="10708309" cy="4797309"/>
            <a:chOff x="1626" y="2085"/>
            <a:chExt cx="15174" cy="5780"/>
          </a:xfrm>
        </p:grpSpPr>
        <p:sp>
          <p:nvSpPr>
            <p:cNvPr id="114" name="圆角矩形 113"/>
            <p:cNvSpPr/>
            <p:nvPr>
              <p:custDataLst>
                <p:tags r:id="rId1"/>
              </p:custDataLst>
            </p:nvPr>
          </p:nvSpPr>
          <p:spPr>
            <a:xfrm>
              <a:off x="1801" y="2351"/>
              <a:ext cx="14819" cy="536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626" y="2171"/>
              <a:ext cx="761" cy="400"/>
              <a:chOff x="4981" y="3132"/>
              <a:chExt cx="761" cy="400"/>
            </a:xfrm>
          </p:grpSpPr>
          <p:sp>
            <p:nvSpPr>
              <p:cNvPr id="116" name="菱形 115"/>
              <p:cNvSpPr/>
              <p:nvPr>
                <p:custDataLst>
                  <p:tags r:id="rId2"/>
                </p:custDataLst>
              </p:nvPr>
            </p:nvSpPr>
            <p:spPr>
              <a:xfrm>
                <a:off x="4981" y="3132"/>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297" y="313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174" y="2085"/>
              <a:ext cx="626" cy="422"/>
              <a:chOff x="5443" y="3025"/>
              <a:chExt cx="626" cy="422"/>
            </a:xfrm>
          </p:grpSpPr>
          <p:sp>
            <p:nvSpPr>
              <p:cNvPr id="125" name="菱形 124"/>
              <p:cNvSpPr/>
              <p:nvPr>
                <p:custDataLst>
                  <p:tags r:id="rId8"/>
                </p:custDataLst>
              </p:nvPr>
            </p:nvSpPr>
            <p:spPr>
              <a:xfrm>
                <a:off x="5624" y="302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443" y="30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76475"/>
            <a:ext cx="387032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（一）金融体系的改革与发展</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我国现已形成了以中国人民银行为领导，以国有商业银行为主体，多种金融机构并存、分工协作的金融机构体系。我国金融机构体系构成如图 3-1 所示。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三、我国金融机构体系的构成</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5880100" y="1793875"/>
            <a:ext cx="4491990" cy="410591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掌握证券市场的运行机制；</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了解国际金融机构体系的构成。</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060575"/>
            <a:ext cx="9210040"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（一）全球性国际金融机构</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国际货币基金组织（IMF，International Monetary Fund）</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它是为协调国际间的货币政策，加强国际货币合作而建立的政府间的金融机构。是根据 1944 年 7 月在美国新罕布什尔州布雷顿森林召开联合国和联盟国家的国际货币金融会议上通过的《国际货币基金协定》而建立起来的。于 1945 年 12 月 27 日正式成立，1947 年 3 月 1 日开始办理业务。同年 11 月 15 日成为联合国的一个专门机构，但在经营上有其独立性。至今，IMF 已有 184 个成员国。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四、国际金融机构体系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22400" y="2181225"/>
            <a:ext cx="9210040"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世界银行（WBG，World Bank Group）</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世界银行是世界银行集团的俗称，由世界银行、国际开发协会、国际金融公司、国际投资争端处理中心、多边投资担保机构五个机构构成。世界银行，又称“国际复兴开发银行”（IBRD，the International Bank for Reconstruction and Development），是与国际货币基金组织同时产生并专门从事开发性长期资金融通的政府间国际金融机构。世界银行是根据 1944 年美国布雷顿森林会议上通过的《国际复兴开发银行协定》于 1945 年 12 月成立的，总部设在华盛顿。</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四、国际金融机构体系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889760"/>
            <a:ext cx="9210040" cy="37934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国际开发协会（IDA，International Development Association）</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国际开发协会是世界银行的一个附属机构，成立于 1960 年 9 月，总部设在美国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华盛顿。到目前为止，国际开发协会已有 176 个成员国。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际开发协会的宗旨是：对落后国家给予条件较宽、期限较长、负担较轻，并可用部分当地货币偿还的贷款，以促进其经济发展、生产和生活水平的提高。国际开发协会同世界银行每年同期举行一次春季例会和一次年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国际金融公司（IFC，International Finance Corporation）</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国际金融公司是世界银行集团的成员，也是全球性投资机构和咨询机构，成立于 1956 年。</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四、国际金融机构体系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643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四、国际金融机构体系</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4" name="Title 6"/>
          <p:cNvSpPr txBox="1"/>
          <p:nvPr>
            <p:custDataLst>
              <p:tags r:id="rId4"/>
            </p:custDataLst>
          </p:nvPr>
        </p:nvSpPr>
        <p:spPr>
          <a:xfrm>
            <a:off x="981075" y="1373188"/>
            <a:ext cx="10229850"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1000"/>
              </a:spcBef>
              <a:spcAft>
                <a:spcPts val="0"/>
              </a:spcAft>
              <a:buClr>
                <a:srgbClr val="1F4E78"/>
              </a:buClr>
              <a:buSzPct val="11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（二）区域性国际金融机构</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40" name="直接连接符 39"/>
          <p:cNvCxnSpPr/>
          <p:nvPr>
            <p:custDataLst>
              <p:tags r:id="rId5"/>
            </p:custDataLst>
          </p:nvPr>
        </p:nvCxnSpPr>
        <p:spPr>
          <a:xfrm>
            <a:off x="1587500" y="2146300"/>
            <a:ext cx="8953500" cy="0"/>
          </a:xfrm>
          <a:prstGeom prst="line">
            <a:avLst/>
          </a:prstGeom>
          <a:ln>
            <a:solidFill>
              <a:srgbClr val="1F74AD">
                <a:lumMod val="40000"/>
                <a:lumOff val="60000"/>
              </a:srgbClr>
            </a:solidFill>
            <a:prstDash val="dash"/>
          </a:ln>
        </p:spPr>
        <p:style>
          <a:lnRef idx="1">
            <a:srgbClr val="1F74AD"/>
          </a:lnRef>
          <a:fillRef idx="0">
            <a:srgbClr val="1F74AD"/>
          </a:fillRef>
          <a:effectRef idx="0">
            <a:srgbClr val="1F74AD"/>
          </a:effectRef>
          <a:fontRef idx="minor">
            <a:srgbClr val="000000"/>
          </a:fontRef>
        </p:style>
      </p:cxnSp>
      <p:grpSp>
        <p:nvGrpSpPr>
          <p:cNvPr id="61" name="组合 60"/>
          <p:cNvGrpSpPr/>
          <p:nvPr/>
        </p:nvGrpSpPr>
        <p:grpSpPr>
          <a:xfrm>
            <a:off x="2032000" y="2301875"/>
            <a:ext cx="2079625" cy="1595438"/>
            <a:chOff x="3200" y="3624"/>
            <a:chExt cx="3276" cy="2513"/>
          </a:xfrm>
        </p:grpSpPr>
        <p:sp>
          <p:nvSpPr>
            <p:cNvPr id="51" name="任意多边形 50"/>
            <p:cNvSpPr/>
            <p:nvPr>
              <p:custDataLst>
                <p:tags r:id="rId6"/>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7"/>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8"/>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9"/>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0"/>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国际清算银行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5056188" y="2301875"/>
            <a:ext cx="2079625" cy="1595438"/>
            <a:chOff x="7962" y="3624"/>
            <a:chExt cx="3276" cy="2513"/>
          </a:xfrm>
        </p:grpSpPr>
        <p:sp>
          <p:nvSpPr>
            <p:cNvPr id="50" name="任意多边形 49"/>
            <p:cNvSpPr/>
            <p:nvPr>
              <p:custDataLst>
                <p:tags r:id="rId11"/>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2"/>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3"/>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4"/>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5"/>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亚洲开发银行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8080375" y="2301875"/>
            <a:ext cx="2079625" cy="1595438"/>
            <a:chOff x="12724" y="3624"/>
            <a:chExt cx="3276" cy="2513"/>
          </a:xfrm>
        </p:grpSpPr>
        <p:sp>
          <p:nvSpPr>
            <p:cNvPr id="41" name="任意多边形 40"/>
            <p:cNvSpPr/>
            <p:nvPr>
              <p:custDataLst>
                <p:tags r:id="rId16"/>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17"/>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18"/>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19"/>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0"/>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非洲开发银行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4" name="组合 63"/>
          <p:cNvGrpSpPr/>
          <p:nvPr/>
        </p:nvGrpSpPr>
        <p:grpSpPr>
          <a:xfrm>
            <a:off x="2032000" y="3998913"/>
            <a:ext cx="2079625" cy="1595437"/>
            <a:chOff x="3200" y="6297"/>
            <a:chExt cx="3276" cy="2513"/>
          </a:xfrm>
        </p:grpSpPr>
        <p:sp>
          <p:nvSpPr>
            <p:cNvPr id="82" name="任意多边形 81"/>
            <p:cNvSpPr/>
            <p:nvPr>
              <p:custDataLst>
                <p:tags r:id="rId21"/>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3" name="矩形 82"/>
            <p:cNvSpPr/>
            <p:nvPr>
              <p:custDataLst>
                <p:tags r:id="rId22"/>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4" name="圆角矩形 83"/>
            <p:cNvSpPr/>
            <p:nvPr>
              <p:custDataLst>
                <p:tags r:id="rId23"/>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5" name="圆角矩形 84"/>
            <p:cNvSpPr/>
            <p:nvPr>
              <p:custDataLst>
                <p:tags r:id="rId24"/>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文本框 56"/>
            <p:cNvSpPr txBox="1"/>
            <p:nvPr>
              <p:custDataLst>
                <p:tags r:id="rId25"/>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泛美开发银行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6" name="组合 65"/>
          <p:cNvGrpSpPr/>
          <p:nvPr/>
        </p:nvGrpSpPr>
        <p:grpSpPr>
          <a:xfrm>
            <a:off x="5056188" y="3998913"/>
            <a:ext cx="2079625" cy="1595437"/>
            <a:chOff x="7962" y="6297"/>
            <a:chExt cx="3276" cy="2513"/>
          </a:xfrm>
        </p:grpSpPr>
        <p:sp>
          <p:nvSpPr>
            <p:cNvPr id="72" name="任意多边形 71"/>
            <p:cNvSpPr/>
            <p:nvPr>
              <p:custDataLst>
                <p:tags r:id="rId26"/>
              </p:custDataLst>
            </p:nvPr>
          </p:nvSpPr>
          <p:spPr>
            <a:xfrm>
              <a:off x="7962"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3" name="矩形 72"/>
            <p:cNvSpPr/>
            <p:nvPr>
              <p:custDataLst>
                <p:tags r:id="rId27"/>
              </p:custDataLst>
            </p:nvPr>
          </p:nvSpPr>
          <p:spPr>
            <a:xfrm>
              <a:off x="7962"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圆角矩形 73"/>
            <p:cNvSpPr/>
            <p:nvPr>
              <p:custDataLst>
                <p:tags r:id="rId28"/>
              </p:custDataLst>
            </p:nvPr>
          </p:nvSpPr>
          <p:spPr>
            <a:xfrm>
              <a:off x="8446"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圆角矩形 74"/>
            <p:cNvSpPr/>
            <p:nvPr>
              <p:custDataLst>
                <p:tags r:id="rId29"/>
              </p:custDataLst>
            </p:nvPr>
          </p:nvSpPr>
          <p:spPr>
            <a:xfrm>
              <a:off x="10515"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custDataLst>
                <p:tags r:id="rId30"/>
              </p:custDataLst>
            </p:nvPr>
          </p:nvSpPr>
          <p:spPr>
            <a:xfrm>
              <a:off x="7962"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欧洲复兴开发银行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7" name="组合 66"/>
          <p:cNvGrpSpPr/>
          <p:nvPr/>
        </p:nvGrpSpPr>
        <p:grpSpPr>
          <a:xfrm>
            <a:off x="8080375" y="3998913"/>
            <a:ext cx="2079625" cy="1595437"/>
            <a:chOff x="12724" y="6297"/>
            <a:chExt cx="3276" cy="2513"/>
          </a:xfrm>
        </p:grpSpPr>
        <p:sp>
          <p:nvSpPr>
            <p:cNvPr id="87" name="任意多边形 86"/>
            <p:cNvSpPr/>
            <p:nvPr>
              <p:custDataLst>
                <p:tags r:id="rId31"/>
              </p:custDataLst>
            </p:nvPr>
          </p:nvSpPr>
          <p:spPr>
            <a:xfrm>
              <a:off x="12724"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8" name="矩形 87"/>
            <p:cNvSpPr/>
            <p:nvPr>
              <p:custDataLst>
                <p:tags r:id="rId32"/>
              </p:custDataLst>
            </p:nvPr>
          </p:nvSpPr>
          <p:spPr>
            <a:xfrm>
              <a:off x="12724"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9" name="圆角矩形 88"/>
            <p:cNvSpPr/>
            <p:nvPr>
              <p:custDataLst>
                <p:tags r:id="rId33"/>
              </p:custDataLst>
            </p:nvPr>
          </p:nvSpPr>
          <p:spPr>
            <a:xfrm>
              <a:off x="13208"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0" name="圆角矩形 89"/>
            <p:cNvSpPr/>
            <p:nvPr>
              <p:custDataLst>
                <p:tags r:id="rId34"/>
              </p:custDataLst>
            </p:nvPr>
          </p:nvSpPr>
          <p:spPr>
            <a:xfrm>
              <a:off x="15277" y="6297"/>
              <a:ext cx="239" cy="690"/>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文本框 58"/>
            <p:cNvSpPr txBox="1"/>
            <p:nvPr>
              <p:custDataLst>
                <p:tags r:id="rId35"/>
              </p:custDataLst>
            </p:nvPr>
          </p:nvSpPr>
          <p:spPr>
            <a:xfrm>
              <a:off x="12724"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亚洲基础设施投资银行</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3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p:tgtEl>
                                          <p:spTgt spid="40"/>
                                        </p:tgtEl>
                                        <p:attrNameLst>
                                          <p:attrName>ppt_y</p:attrName>
                                        </p:attrNameLst>
                                      </p:cBhvr>
                                      <p:tavLst>
                                        <p:tav tm="0">
                                          <p:val>
                                            <p:strVal val="#ppt_y-#ppt_h*1.125000"/>
                                          </p:val>
                                        </p:tav>
                                        <p:tav tm="100000">
                                          <p:val>
                                            <p:strVal val="#ppt_y"/>
                                          </p:val>
                                        </p:tav>
                                      </p:tavLst>
                                    </p:anim>
                                    <p:animEffect transition="in" filter="wipe(down)">
                                      <p:cBhvr>
                                        <p:cTn id="8" dur="500"/>
                                        <p:tgtEl>
                                          <p:spTgt spid="40"/>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p:tgtEl>
                                          <p:spTgt spid="61"/>
                                        </p:tgtEl>
                                        <p:attrNameLst>
                                          <p:attrName>ppt_y</p:attrName>
                                        </p:attrNameLst>
                                      </p:cBhvr>
                                      <p:tavLst>
                                        <p:tav tm="0">
                                          <p:val>
                                            <p:strVal val="#ppt_y-#ppt_h*1.125000"/>
                                          </p:val>
                                        </p:tav>
                                        <p:tav tm="100000">
                                          <p:val>
                                            <p:strVal val="#ppt_y"/>
                                          </p:val>
                                        </p:tav>
                                      </p:tavLst>
                                    </p:anim>
                                    <p:animEffect transition="in" filter="wipe(down)">
                                      <p:cBhvr>
                                        <p:cTn id="13" dur="500"/>
                                        <p:tgtEl>
                                          <p:spTgt spid="61"/>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p:tgtEl>
                                          <p:spTgt spid="62"/>
                                        </p:tgtEl>
                                        <p:attrNameLst>
                                          <p:attrName>ppt_y</p:attrName>
                                        </p:attrNameLst>
                                      </p:cBhvr>
                                      <p:tavLst>
                                        <p:tav tm="0">
                                          <p:val>
                                            <p:strVal val="#ppt_y-#ppt_h*1.125000"/>
                                          </p:val>
                                        </p:tav>
                                        <p:tav tm="100000">
                                          <p:val>
                                            <p:strVal val="#ppt_y"/>
                                          </p:val>
                                        </p:tav>
                                      </p:tavLst>
                                    </p:anim>
                                    <p:animEffect transition="in" filter="wipe(down)">
                                      <p:cBhvr>
                                        <p:cTn id="18" dur="500"/>
                                        <p:tgtEl>
                                          <p:spTgt spid="62"/>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p:tgtEl>
                                          <p:spTgt spid="63"/>
                                        </p:tgtEl>
                                        <p:attrNameLst>
                                          <p:attrName>ppt_y</p:attrName>
                                        </p:attrNameLst>
                                      </p:cBhvr>
                                      <p:tavLst>
                                        <p:tav tm="0">
                                          <p:val>
                                            <p:strVal val="#ppt_y-#ppt_h*1.125000"/>
                                          </p:val>
                                        </p:tav>
                                        <p:tav tm="100000">
                                          <p:val>
                                            <p:strVal val="#ppt_y"/>
                                          </p:val>
                                        </p:tav>
                                      </p:tavLst>
                                    </p:anim>
                                    <p:animEffect transition="in" filter="wipe(down)">
                                      <p:cBhvr>
                                        <p:cTn id="23" dur="500"/>
                                        <p:tgtEl>
                                          <p:spTgt spid="63"/>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p:tgtEl>
                                          <p:spTgt spid="64"/>
                                        </p:tgtEl>
                                        <p:attrNameLst>
                                          <p:attrName>ppt_y</p:attrName>
                                        </p:attrNameLst>
                                      </p:cBhvr>
                                      <p:tavLst>
                                        <p:tav tm="0">
                                          <p:val>
                                            <p:strVal val="#ppt_y-#ppt_h*1.125000"/>
                                          </p:val>
                                        </p:tav>
                                        <p:tav tm="100000">
                                          <p:val>
                                            <p:strVal val="#ppt_y"/>
                                          </p:val>
                                        </p:tav>
                                      </p:tavLst>
                                    </p:anim>
                                    <p:animEffect transition="in" filter="wipe(down)">
                                      <p:cBhvr>
                                        <p:cTn id="28" dur="500"/>
                                        <p:tgtEl>
                                          <p:spTgt spid="64"/>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p:tgtEl>
                                          <p:spTgt spid="66"/>
                                        </p:tgtEl>
                                        <p:attrNameLst>
                                          <p:attrName>ppt_y</p:attrName>
                                        </p:attrNameLst>
                                      </p:cBhvr>
                                      <p:tavLst>
                                        <p:tav tm="0">
                                          <p:val>
                                            <p:strVal val="#ppt_y-#ppt_h*1.125000"/>
                                          </p:val>
                                        </p:tav>
                                        <p:tav tm="100000">
                                          <p:val>
                                            <p:strVal val="#ppt_y"/>
                                          </p:val>
                                        </p:tav>
                                      </p:tavLst>
                                    </p:anim>
                                    <p:animEffect transition="in" filter="wipe(down)">
                                      <p:cBhvr>
                                        <p:cTn id="33" dur="500"/>
                                        <p:tgtEl>
                                          <p:spTgt spid="66"/>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p:tgtEl>
                                          <p:spTgt spid="67"/>
                                        </p:tgtEl>
                                        <p:attrNameLst>
                                          <p:attrName>ppt_y</p:attrName>
                                        </p:attrNameLst>
                                      </p:cBhvr>
                                      <p:tavLst>
                                        <p:tav tm="0">
                                          <p:val>
                                            <p:strVal val="#ppt_y-#ppt_h*1.125000"/>
                                          </p:val>
                                        </p:tav>
                                        <p:tav tm="100000">
                                          <p:val>
                                            <p:strVal val="#ppt_y"/>
                                          </p:val>
                                        </p:tav>
                                      </p:tavLst>
                                    </p:anim>
                                    <p:animEffect transition="in" filter="wipe(down)">
                                      <p:cBhvr>
                                        <p:cTn id="3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4008120" y="1412875"/>
            <a:ext cx="3895725" cy="4686300"/>
          </a:xfrm>
          <a:prstGeom prst="rect">
            <a:avLst/>
          </a:prstGeom>
        </p:spPr>
      </p:pic>
    </p:spTree>
    <p:custDataLst>
      <p:tags r:id="rId1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551180" y="1268730"/>
            <a:ext cx="7349490" cy="5186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金融市场有广义和狭义之分。</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广义的金融市场</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是指由货币资金的借贷、金融工具的发行与交易以及外汇黄金买卖所形成的市场，泛指资金供求双方运用各种金融工具，通过各式各样的金融交易活动实现自己余缺的调剂和有价证券的买卖等。</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狭义的金融市场</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特指有价证券（主要是债券与股票）发行与流通的场所。对金融市场的概念可以从以下三个方面理解：第一，金融市场的交易对象是同质的金融商品，即货币资金等；第二，金融市场的主要参与者是资金的供应者和需求者，交易双方在信用基础上完成了资金使用权的有偿转让；第三，金融市场不受固定场所、固定时间的限制。</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在有效的金融市场上，各种金融资产的价格能够及时准确地反映出相关信息，通过价格信号的作用引导社会资金的合理流动。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一、金融市场的概念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145983"/>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07895" y="1790700"/>
            <a:ext cx="4780280" cy="189992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资金集聚功能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的资金集聚功能是指金融市场引导众多分散的小额资金汇聚成为可以投入社会再生产的资金集合功能。金融市场资金需求者可以很方便地通过直接或间接的融资方式获取资金，而资金供应者也可通过金融市场为资金找到满意的投资渠道。</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045970"/>
            <a:ext cx="574675" cy="576263"/>
          </a:xfrm>
          <a:prstGeom prst="rect">
            <a:avLst/>
          </a:prstGeom>
          <a:noFill/>
          <a:ln w="9525">
            <a:noFill/>
          </a:ln>
        </p:spPr>
      </p:pic>
      <p:sp>
        <p:nvSpPr>
          <p:cNvPr id="21" name="圆角矩形 52"/>
          <p:cNvSpPr/>
          <p:nvPr>
            <p:custDataLst>
              <p:tags r:id="rId6"/>
            </p:custDataLst>
          </p:nvPr>
        </p:nvSpPr>
        <p:spPr>
          <a:xfrm>
            <a:off x="1492250" y="3801745"/>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3989070"/>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二、金融市场的功能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52079" y="1945640"/>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4204970"/>
            <a:ext cx="4780280" cy="17068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资源配置功能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金融是物资的先导，金融资产的流动，带动了社会物质资源的流动和再分配，将社会资源由低效部门转移到高效部门。在金融市场中，证券价格的波动实际上反映着证券背后所隐含的相关信息。</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145983"/>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07895" y="1790700"/>
            <a:ext cx="4780280" cy="189992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经济调节功能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调节功能是指金融市场对宏观经济的调节作用。金融市场是中央银行实施宏观金融调控政策的重要场所。金融市场通过其特有的引导资本形成及合理配置的机制首先对微观经济部门产生影响，进而影响到宏观经济活动。</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045970"/>
            <a:ext cx="574675" cy="576263"/>
          </a:xfrm>
          <a:prstGeom prst="rect">
            <a:avLst/>
          </a:prstGeom>
          <a:noFill/>
          <a:ln w="9525">
            <a:noFill/>
          </a:ln>
        </p:spPr>
      </p:pic>
      <p:sp>
        <p:nvSpPr>
          <p:cNvPr id="21" name="圆角矩形 52"/>
          <p:cNvSpPr/>
          <p:nvPr>
            <p:custDataLst>
              <p:tags r:id="rId6"/>
            </p:custDataLst>
          </p:nvPr>
        </p:nvSpPr>
        <p:spPr>
          <a:xfrm>
            <a:off x="1492250" y="3801745"/>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3989070"/>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二、金融市场的功能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52079" y="1945640"/>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4204970"/>
            <a:ext cx="4780280" cy="17068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信息反映功能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金融市场历来被称为国民经济的“晴雨表”和“气象台”，是公认的国民经济信号系统。具体表现在：首先，金融市场反映了微观经济运行状况。</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 风险管理功能</a:t>
            </a:r>
            <a:endPar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由于金融市场变化受到很多因素的影响，因此金融投资活动具有一定的风险性。金融市场通过提供多种投资工具供投资者选择和交易，各种金融投资工具的自由交易，实质起到了分散和规避风险的作用。金融市场的发达不仅提高了融资效率，也增强了金融工具的安全性和流动性。尽管金融市场不能完全消除金融风险，但却通过风险分散和规避机制，使得风险能够在一定程度上得到有效的管理和控制。</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二、金融市场的功能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18.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19.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22.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3.xml><?xml version="1.0" encoding="utf-8"?>
<p:tagLst xmlns:p="http://schemas.openxmlformats.org/presentationml/2006/main">
  <p:tag name="REFSHAPE" val="1388927652"/>
</p:tagLst>
</file>

<file path=ppt/tags/tag424.xml><?xml version="1.0" encoding="utf-8"?>
<p:tagLst xmlns:p="http://schemas.openxmlformats.org/presentationml/2006/main">
  <p:tag name="REFSHAPE" val="1388926700"/>
</p:tagLst>
</file>

<file path=ppt/tags/tag425.xml><?xml version="1.0" encoding="utf-8"?>
<p:tagLst xmlns:p="http://schemas.openxmlformats.org/presentationml/2006/main">
  <p:tag name="REFSHAPE" val="1388927788"/>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2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8.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29.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31.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32.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3.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34.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35.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6.xml><?xml version="1.0" encoding="utf-8"?>
<p:tagLst xmlns:p="http://schemas.openxmlformats.org/presentationml/2006/main">
  <p:tag name="REFSHAPE" val="1388927652"/>
</p:tagLst>
</file>

<file path=ppt/tags/tag437.xml><?xml version="1.0" encoding="utf-8"?>
<p:tagLst xmlns:p="http://schemas.openxmlformats.org/presentationml/2006/main">
  <p:tag name="REFSHAPE" val="1388926700"/>
</p:tagLst>
</file>

<file path=ppt/tags/tag438.xml><?xml version="1.0" encoding="utf-8"?>
<p:tagLst xmlns:p="http://schemas.openxmlformats.org/presentationml/2006/main">
  <p:tag name="REFSHAPE" val="1388927788"/>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41.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4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4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3.xml><?xml version="1.0" encoding="utf-8"?>
<p:tagLst xmlns:p="http://schemas.openxmlformats.org/presentationml/2006/main">
  <p:tag name="REFSHAPE" val="1227589884"/>
</p:tagLst>
</file>

<file path=ppt/tags/tag454.xml><?xml version="1.0" encoding="utf-8"?>
<p:tagLst xmlns:p="http://schemas.openxmlformats.org/presentationml/2006/main">
  <p:tag name="REFSHAPE" val="1227591380"/>
</p:tagLst>
</file>

<file path=ppt/tags/tag455.xml><?xml version="1.0" encoding="utf-8"?>
<p:tagLst xmlns:p="http://schemas.openxmlformats.org/presentationml/2006/main">
  <p:tag name="REFSHAPE" val="1227590428"/>
</p:tagLst>
</file>

<file path=ppt/tags/tag45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7.xml><?xml version="1.0" encoding="utf-8"?>
<p:tagLst xmlns:p="http://schemas.openxmlformats.org/presentationml/2006/main">
  <p:tag name="KSO_WM_TAG_VERSION" val="1.0"/>
  <p:tag name="KSO_WM_TEMPLATE_CATEGORY" val="diagram"/>
  <p:tag name="KSO_WM_TEMPLATE_INDEX" val="754"/>
  <p:tag name="KSO_WM_UNIT_ID" val="diagram754_5*l_i*1_1"/>
  <p:tag name="KSO_WM_UNIT_LAYERLEVEL" val="1_1"/>
  <p:tag name="KSO_WM_BEAUTIFY_FLAG" val="#wm#"/>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LINE_FORE_SCHEMECOLOR_INDEX" val="5"/>
  <p:tag name="KSO_WM_UNIT_LINE_FILL_TYPE" val="2"/>
  <p:tag name="KSO_WM_UNIT_USESOURCEFORMAT_APPLY" val="1"/>
</p:tagLst>
</file>

<file path=ppt/tags/tag458.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459.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61.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463.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464.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465.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66.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468.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469.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71.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473.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474.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475.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76.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478.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479.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81.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483.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484.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485.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86.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488.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489.xml><?xml version="1.0" encoding="utf-8"?>
<p:tagLst xmlns:p="http://schemas.openxmlformats.org/presentationml/2006/main">
  <p:tag name="REFSHAPE" val="122758988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REFSHAPE" val="1227591380"/>
</p:tagLst>
</file>

<file path=ppt/tags/tag491.xml><?xml version="1.0" encoding="utf-8"?>
<p:tagLst xmlns:p="http://schemas.openxmlformats.org/presentationml/2006/main">
  <p:tag name="REFSHAPE" val="1227590428"/>
</p:tagLst>
</file>

<file path=ppt/tags/tag49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3.xml><?xml version="1.0" encoding="utf-8"?>
<p:tagLst xmlns:p="http://schemas.openxmlformats.org/presentationml/2006/main">
  <p:tag name="KSO_WM_TAG_VERSION" val="1.0"/>
  <p:tag name="KSO_WM_TEMPLATE_CATEGORY" val="diagram"/>
  <p:tag name="KSO_WM_TEMPLATE_INDEX" val="754"/>
  <p:tag name="KSO_WM_UNIT_ID" val="diagram754_5*l_i*1_1"/>
  <p:tag name="KSO_WM_UNIT_LAYERLEVEL" val="1_1"/>
  <p:tag name="KSO_WM_BEAUTIFY_FLAG" val="#wm#"/>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LINE_FORE_SCHEMECOLOR_INDEX" val="5"/>
  <p:tag name="KSO_WM_UNIT_LINE_FILL_TYPE" val="2"/>
  <p:tag name="KSO_WM_UNIT_USESOURCEFORMAT_APPLY" val="1"/>
</p:tagLst>
</file>

<file path=ppt/tags/tag49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5.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49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9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0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0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0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1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8.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1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2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2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2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5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54.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5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55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557.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5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559.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6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3.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8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9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9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0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0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0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0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12.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13.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1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1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8.xml><?xml version="1.0" encoding="utf-8"?>
<p:tagLst xmlns:p="http://schemas.openxmlformats.org/presentationml/2006/main">
  <p:tag name="REFSHAPE" val="-1913197956"/>
</p:tagLst>
</file>

<file path=ppt/tags/tag619.xml><?xml version="1.0" encoding="utf-8"?>
<p:tagLst xmlns:p="http://schemas.openxmlformats.org/presentationml/2006/main">
  <p:tag name="REFSHAPE" val="-1913197820"/>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REFSHAPE" val="-1913200132"/>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623.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626.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629.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632.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635.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641.xml><?xml version="1.0" encoding="utf-8"?>
<p:tagLst xmlns:p="http://schemas.openxmlformats.org/presentationml/2006/main">
  <p:tag name="KSO_WM_BEAUTIFY_FLAG" val="#wm#"/>
  <p:tag name="KSO_WM_TEMPLATE_CATEGORY" val="custom"/>
  <p:tag name="KSO_WM_TEMPLATE_INDEX" val="20202616"/>
  <p:tag name="KSO_WM_SPECIAL_SOURCE" val="bdnull"/>
</p:tagLst>
</file>

<file path=ppt/tags/tag64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4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4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4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4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5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6.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77.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4*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678.xml><?xml version="1.0" encoding="utf-8"?>
<p:tagLst xmlns:p="http://schemas.openxmlformats.org/presentationml/2006/main">
  <p:tag name="KSO_WM_TEMPLATE_CATEGORY" val="diagram"/>
  <p:tag name="KSO_WM_TEMPLATE_INDEX" val="20188729"/>
  <p:tag name="KSO_WM_UNIT_TYPE" val="n_h_h_f"/>
  <p:tag name="KSO_WM_UNIT_INDEX" val="1_2_1_1"/>
  <p:tag name="KSO_WM_UNIT_ID" val="diagram20188729_4*n_h_h_f*1_2_1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679.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4*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TEMPLATE_CATEGORY" val="diagram"/>
  <p:tag name="KSO_WM_TEMPLATE_INDEX" val="20188729"/>
  <p:tag name="KSO_WM_UNIT_TYPE" val="n_h_h_f"/>
  <p:tag name="KSO_WM_UNIT_INDEX" val="1_2_2_1"/>
  <p:tag name="KSO_WM_UNIT_ID" val="diagram20188729_4*n_h_h_f*1_2_2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681.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4*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682.xml><?xml version="1.0" encoding="utf-8"?>
<p:tagLst xmlns:p="http://schemas.openxmlformats.org/presentationml/2006/main">
  <p:tag name="KSO_WM_TEMPLATE_CATEGORY" val="diagram"/>
  <p:tag name="KSO_WM_TEMPLATE_INDEX" val="20188729"/>
  <p:tag name="KSO_WM_UNIT_TYPE" val="n_h_h_f"/>
  <p:tag name="KSO_WM_UNIT_INDEX" val="1_2_3_1"/>
  <p:tag name="KSO_WM_UNIT_ID" val="diagram20188729_4*n_h_h_f*1_2_3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683.xml><?xml version="1.0" encoding="utf-8"?>
<p:tagLst xmlns:p="http://schemas.openxmlformats.org/presentationml/2006/main">
  <p:tag name="KSO_WM_TEMPLATE_CATEGORY" val="diagram"/>
  <p:tag name="KSO_WM_TEMPLATE_INDEX" val="20188729"/>
  <p:tag name="KSO_WM_UNIT_TYPE" val="n_h_h_i"/>
  <p:tag name="KSO_WM_UNIT_INDEX" val="1_2_4_1"/>
  <p:tag name="KSO_WM_UNIT_ID" val="diagram20188729_4*n_h_h_i*1_2_4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684.xml><?xml version="1.0" encoding="utf-8"?>
<p:tagLst xmlns:p="http://schemas.openxmlformats.org/presentationml/2006/main">
  <p:tag name="KSO_WM_TEMPLATE_CATEGORY" val="diagram"/>
  <p:tag name="KSO_WM_TEMPLATE_INDEX" val="20188729"/>
  <p:tag name="KSO_WM_UNIT_TYPE" val="n_h_h_f"/>
  <p:tag name="KSO_WM_UNIT_INDEX" val="1_2_4_1"/>
  <p:tag name="KSO_WM_UNIT_ID" val="diagram20188729_4*n_h_h_f*1_2_4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685.xml><?xml version="1.0" encoding="utf-8"?>
<p:tagLst xmlns:p="http://schemas.openxmlformats.org/presentationml/2006/main">
  <p:tag name="KSO_WM_TEMPLATE_CATEGORY" val="diagram"/>
  <p:tag name="KSO_WM_TEMPLATE_INDEX" val="20188740"/>
  <p:tag name="KSO_WM_UNIT_TYPE" val="n_i"/>
  <p:tag name="KSO_WM_UNIT_INDEX" val="1_1"/>
  <p:tag name="KSO_WM_UNIT_ID" val="diagram20188740_2*n_i*1_1"/>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686.xml><?xml version="1.0" encoding="utf-8"?>
<p:tagLst xmlns:p="http://schemas.openxmlformats.org/presentationml/2006/main">
  <p:tag name="KSO_WM_TEMPLATE_CATEGORY" val="diagram"/>
  <p:tag name="KSO_WM_TEMPLATE_INDEX" val="20188740"/>
  <p:tag name="KSO_WM_UNIT_TYPE" val="n_i"/>
  <p:tag name="KSO_WM_UNIT_INDEX" val="1_2"/>
  <p:tag name="KSO_WM_UNIT_ID" val="diagram20188740_2*n_i*1_2"/>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687.xml><?xml version="1.0" encoding="utf-8"?>
<p:tagLst xmlns:p="http://schemas.openxmlformats.org/presentationml/2006/main">
  <p:tag name="KSO_WM_TEMPLATE_CATEGORY" val="diagram"/>
  <p:tag name="KSO_WM_TEMPLATE_INDEX" val="20188740"/>
  <p:tag name="KSO_WM_UNIT_TYPE" val="n_h_h_i"/>
  <p:tag name="KSO_WM_UNIT_INDEX" val="1_2_2_1"/>
  <p:tag name="KSO_WM_UNIT_ID" val="diagram20188740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
  <p:tag name="KSO_WM_UNIT_TEXT_FILL_TYPE" val="1"/>
  <p:tag name="KSO_WM_UNIT_USESOURCEFORMAT_APPLY" val="1"/>
  <p:tag name="KSO_WM_UNIT_DIAGRAM_SCHEMECOLOR_ID" val="1"/>
</p:tagLst>
</file>

<file path=ppt/tags/tag688.xml><?xml version="1.0" encoding="utf-8"?>
<p:tagLst xmlns:p="http://schemas.openxmlformats.org/presentationml/2006/main">
  <p:tag name="KSO_WM_TEMPLATE_CATEGORY" val="diagram"/>
  <p:tag name="KSO_WM_TEMPLATE_INDEX" val="20188740"/>
  <p:tag name="KSO_WM_UNIT_TYPE" val="n_i"/>
  <p:tag name="KSO_WM_UNIT_INDEX" val="1_4"/>
  <p:tag name="KSO_WM_UNIT_ID" val="diagram20188740_2*n_i*1_4"/>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0"/>
  <p:tag name="KSO_WM_UNIT_FILL_TYPE" val="1"/>
  <p:tag name="KSO_WM_UNIT_TEXT_FILL_FORE_SCHEMECOLOR_INDEX" val="1"/>
  <p:tag name="KSO_WM_UNIT_TEXT_FILL_TYPE" val="1"/>
  <p:tag name="KSO_WM_UNIT_USESOURCEFORMAT_APPLY" val="1"/>
  <p:tag name="KSO_WM_UNIT_DIAGRAM_SCHEMECOLOR_ID" val="1"/>
</p:tagLst>
</file>

<file path=ppt/tags/tag689.xml><?xml version="1.0" encoding="utf-8"?>
<p:tagLst xmlns:p="http://schemas.openxmlformats.org/presentationml/2006/main">
  <p:tag name="KSO_WM_TEMPLATE_CATEGORY" val="diagram"/>
  <p:tag name="KSO_WM_TEMPLATE_INDEX" val="20188740"/>
  <p:tag name="KSO_WM_UNIT_TYPE" val="n_h_h_i"/>
  <p:tag name="KSO_WM_UNIT_INDEX" val="1_2_1_1"/>
  <p:tag name="KSO_WM_UNIT_ID" val="diagram20188740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
  <p:tag name="KSO_WM_UNIT_TEXT_FILL_TYPE" val="1"/>
  <p:tag name="KSO_WM_UNIT_USESOURCEFORMAT_APPLY" val="1"/>
  <p:tag name="KSO_WM_UNIT_DIAGRAM_SCHEMECOLOR_ID"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TEMPLATE_CATEGORY" val="diagram"/>
  <p:tag name="KSO_WM_TEMPLATE_INDEX" val="20188740"/>
  <p:tag name="KSO_WM_UNIT_TYPE" val="n_i"/>
  <p:tag name="KSO_WM_UNIT_INDEX" val="1_6"/>
  <p:tag name="KSO_WM_UNIT_ID" val="diagram20188740_2*n_i*1_6"/>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
  <p:tag name="KSO_WM_UNIT_TEXT_FILL_TYPE" val="1"/>
  <p:tag name="KSO_WM_UNIT_USESOURCEFORMAT_APPLY" val="1"/>
  <p:tag name="KSO_WM_UNIT_DIAGRAM_SCHEMECOLOR_ID" val="1"/>
</p:tagLst>
</file>

<file path=ppt/tags/tag691.xml><?xml version="1.0" encoding="utf-8"?>
<p:tagLst xmlns:p="http://schemas.openxmlformats.org/presentationml/2006/main">
  <p:tag name="KSO_WM_TEMPLATE_CATEGORY" val="diagram"/>
  <p:tag name="KSO_WM_TEMPLATE_INDEX" val="20188740"/>
  <p:tag name="KSO_WM_UNIT_TYPE" val="n_i"/>
  <p:tag name="KSO_WM_UNIT_INDEX" val="1_7"/>
  <p:tag name="KSO_WM_UNIT_ID" val="diagram20188740_2*n_i*1_7"/>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0"/>
  <p:tag name="KSO_WM_UNIT_FILL_TYPE" val="1"/>
  <p:tag name="KSO_WM_UNIT_TEXT_FILL_FORE_SCHEMECOLOR_INDEX" val="1"/>
  <p:tag name="KSO_WM_UNIT_TEXT_FILL_TYPE" val="1"/>
  <p:tag name="KSO_WM_UNIT_USESOURCEFORMAT_APPLY" val="1"/>
  <p:tag name="KSO_WM_UNIT_DIAGRAM_SCHEMECOLOR_ID" val="1"/>
</p:tagLst>
</file>

<file path=ppt/tags/tag692.xml><?xml version="1.0" encoding="utf-8"?>
<p:tagLst xmlns:p="http://schemas.openxmlformats.org/presentationml/2006/main">
  <p:tag name="KSO_WM_TEMPLATE_CATEGORY" val="diagram"/>
  <p:tag name="KSO_WM_TEMPLATE_INDEX" val="20188740"/>
  <p:tag name="KSO_WM_UNIT_TYPE" val="n_h_h_i"/>
  <p:tag name="KSO_WM_UNIT_INDEX" val="1_2_3_1"/>
  <p:tag name="KSO_WM_UNIT_ID" val="diagram20188740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
  <p:tag name="KSO_WM_UNIT_TEXT_FILL_TYPE" val="1"/>
  <p:tag name="KSO_WM_UNIT_USESOURCEFORMAT_APPLY" val="1"/>
  <p:tag name="KSO_WM_UNIT_DIAGRAM_SCHEMECOLOR_ID" val="1"/>
</p:tagLst>
</file>

<file path=ppt/tags/tag693.xml><?xml version="1.0" encoding="utf-8"?>
<p:tagLst xmlns:p="http://schemas.openxmlformats.org/presentationml/2006/main">
  <p:tag name="KSO_WM_TEMPLATE_CATEGORY" val="diagram"/>
  <p:tag name="KSO_WM_TEMPLATE_INDEX" val="20188740"/>
  <p:tag name="KSO_WM_UNIT_TYPE" val="n_i"/>
  <p:tag name="KSO_WM_UNIT_INDEX" val="1_10"/>
  <p:tag name="KSO_WM_UNIT_ID" val="diagram20188740_2*n_i*1_10"/>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
  <p:tag name="KSO_WM_UNIT_TEXT_FILL_TYPE" val="1"/>
  <p:tag name="KSO_WM_UNIT_USESOURCEFORMAT_APPLY" val="1"/>
  <p:tag name="KSO_WM_UNIT_DIAGRAM_SCHEMECOLOR_ID" val="1"/>
</p:tagLst>
</file>

<file path=ppt/tags/tag694.xml><?xml version="1.0" encoding="utf-8"?>
<p:tagLst xmlns:p="http://schemas.openxmlformats.org/presentationml/2006/main">
  <p:tag name="KSO_WM_TEMPLATE_CATEGORY" val="diagram"/>
  <p:tag name="KSO_WM_TEMPLATE_INDEX" val="20188740"/>
  <p:tag name="KSO_WM_UNIT_TYPE" val="n_h_h_i"/>
  <p:tag name="KSO_WM_UNIT_INDEX" val="1_2_3_2"/>
  <p:tag name="KSO_WM_UNIT_ID" val="diagram20188740_2*n_h_h_i*1_2_3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695.xml><?xml version="1.0" encoding="utf-8"?>
<p:tagLst xmlns:p="http://schemas.openxmlformats.org/presentationml/2006/main">
  <p:tag name="KSO_WM_TEMPLATE_CATEGORY" val="diagram"/>
  <p:tag name="KSO_WM_TEMPLATE_INDEX" val="20188740"/>
  <p:tag name="KSO_WM_UNIT_TYPE" val="n_h_h_i"/>
  <p:tag name="KSO_WM_UNIT_INDEX" val="1_2_1_2"/>
  <p:tag name="KSO_WM_UNIT_ID" val="diagram20188740_2*n_h_h_i*1_2_1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696.xml><?xml version="1.0" encoding="utf-8"?>
<p:tagLst xmlns:p="http://schemas.openxmlformats.org/presentationml/2006/main">
  <p:tag name="KSO_WM_TEMPLATE_CATEGORY" val="diagram"/>
  <p:tag name="KSO_WM_TEMPLATE_INDEX" val="20188740"/>
  <p:tag name="KSO_WM_UNIT_TYPE" val="n_h_h_i"/>
  <p:tag name="KSO_WM_UNIT_INDEX" val="1_2_2_2"/>
  <p:tag name="KSO_WM_UNIT_ID" val="diagram20188740_2*n_h_h_i*1_2_2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USESOURCEFORMAT_APPLY" val="1"/>
  <p:tag name="KSO_WM_UNIT_DIAGRAM_SCHEMECOLOR_ID" val="1"/>
</p:tagLst>
</file>

<file path=ppt/tags/tag697.xml><?xml version="1.0" encoding="utf-8"?>
<p:tagLst xmlns:p="http://schemas.openxmlformats.org/presentationml/2006/main">
  <p:tag name="KSO_WM_TEMPLATE_CATEGORY" val="diagram"/>
  <p:tag name="KSO_WM_TEMPLATE_INDEX" val="20188740"/>
  <p:tag name="KSO_WM_UNIT_TYPE" val="n_i"/>
  <p:tag name="KSO_WM_UNIT_INDEX" val="1_1"/>
  <p:tag name="KSO_WM_UNIT_ID" val="diagram20188740_2*n_i*1_1"/>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698.xml><?xml version="1.0" encoding="utf-8"?>
<p:tagLst xmlns:p="http://schemas.openxmlformats.org/presentationml/2006/main">
  <p:tag name="KSO_WM_TEMPLATE_CATEGORY" val="diagram"/>
  <p:tag name="KSO_WM_TEMPLATE_INDEX" val="20188740"/>
  <p:tag name="KSO_WM_UNIT_TYPE" val="n_i"/>
  <p:tag name="KSO_WM_UNIT_INDEX" val="1_2"/>
  <p:tag name="KSO_WM_UNIT_ID" val="diagram20188740_2*n_i*1_2"/>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699.xml><?xml version="1.0" encoding="utf-8"?>
<p:tagLst xmlns:p="http://schemas.openxmlformats.org/presentationml/2006/main">
  <p:tag name="KSO_WM_BEAUTIFY_FLAG" val="#wm#"/>
  <p:tag name="KSO_WM_TEMPLATE_CATEGORY" val="custom"/>
  <p:tag name="KSO_WM_TEMPLATE_INDEX" val="20202616"/>
  <p:tag name="KSO_WM_SLIDE_ITEM_CNT" val="5"/>
  <p:tag name="KSO_WM_SPECIAL_SOURCE" val="bdnul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701.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4*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702.xml><?xml version="1.0" encoding="utf-8"?>
<p:tagLst xmlns:p="http://schemas.openxmlformats.org/presentationml/2006/main">
  <p:tag name="KSO_WM_TEMPLATE_CATEGORY" val="diagram"/>
  <p:tag name="KSO_WM_TEMPLATE_INDEX" val="20188729"/>
  <p:tag name="KSO_WM_UNIT_TYPE" val="n_h_h_f"/>
  <p:tag name="KSO_WM_UNIT_INDEX" val="1_2_1_1"/>
  <p:tag name="KSO_WM_UNIT_ID" val="diagram20188729_4*n_h_h_f*1_2_1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Lst>
</file>

<file path=ppt/tags/tag703.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4*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704.xml><?xml version="1.0" encoding="utf-8"?>
<p:tagLst xmlns:p="http://schemas.openxmlformats.org/presentationml/2006/main">
  <p:tag name="KSO_WM_TEMPLATE_CATEGORY" val="diagram"/>
  <p:tag name="KSO_WM_TEMPLATE_INDEX" val="20188729"/>
  <p:tag name="KSO_WM_UNIT_TYPE" val="n_h_h_f"/>
  <p:tag name="KSO_WM_UNIT_INDEX" val="1_2_2_1"/>
  <p:tag name="KSO_WM_UNIT_ID" val="diagram20188729_4*n_h_h_f*1_2_2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Lst>
</file>

<file path=ppt/tags/tag705.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4*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706.xml><?xml version="1.0" encoding="utf-8"?>
<p:tagLst xmlns:p="http://schemas.openxmlformats.org/presentationml/2006/main">
  <p:tag name="KSO_WM_TEMPLATE_CATEGORY" val="diagram"/>
  <p:tag name="KSO_WM_TEMPLATE_INDEX" val="20188729"/>
  <p:tag name="KSO_WM_UNIT_TYPE" val="n_h_h_f"/>
  <p:tag name="KSO_WM_UNIT_INDEX" val="1_2_3_1"/>
  <p:tag name="KSO_WM_UNIT_ID" val="diagram20188729_4*n_h_h_f*1_2_3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Lst>
</file>

<file path=ppt/tags/tag707.xml><?xml version="1.0" encoding="utf-8"?>
<p:tagLst xmlns:p="http://schemas.openxmlformats.org/presentationml/2006/main">
  <p:tag name="KSO_WM_TEMPLATE_CATEGORY" val="diagram"/>
  <p:tag name="KSO_WM_TEMPLATE_INDEX" val="20188729"/>
  <p:tag name="KSO_WM_UNIT_TYPE" val="n_h_h_i"/>
  <p:tag name="KSO_WM_UNIT_INDEX" val="1_2_4_1"/>
  <p:tag name="KSO_WM_UNIT_ID" val="diagram20188729_4*n_h_h_i*1_2_4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Lst>
</file>

<file path=ppt/tags/tag708.xml><?xml version="1.0" encoding="utf-8"?>
<p:tagLst xmlns:p="http://schemas.openxmlformats.org/presentationml/2006/main">
  <p:tag name="KSO_WM_TEMPLATE_CATEGORY" val="diagram"/>
  <p:tag name="KSO_WM_TEMPLATE_INDEX" val="20188729"/>
  <p:tag name="KSO_WM_UNIT_TYPE" val="n_h_h_f"/>
  <p:tag name="KSO_WM_UNIT_INDEX" val="1_2_4_1"/>
  <p:tag name="KSO_WM_UNIT_ID" val="diagram20188729_4*n_h_h_f*1_2_4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Lst>
</file>

<file path=ppt/tags/tag709.xml><?xml version="1.0" encoding="utf-8"?>
<p:tagLst xmlns:p="http://schemas.openxmlformats.org/presentationml/2006/main">
  <p:tag name="KSO_WM_BEAUTIFY_FLAG" val="#wm#"/>
  <p:tag name="KSO_WM_TEMPLATE_CATEGORY" val="custom"/>
  <p:tag name="KSO_WM_TEMPLATE_INDEX" val="20202616"/>
  <p:tag name="KSO_WM_SLIDE_ITEM_CNT" val="5"/>
  <p:tag name="KSO_WM_SPECIAL_SOURCE" val="bdnul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REFSHAPE" val="-1913197956"/>
</p:tagLst>
</file>

<file path=ppt/tags/tag711.xml><?xml version="1.0" encoding="utf-8"?>
<p:tagLst xmlns:p="http://schemas.openxmlformats.org/presentationml/2006/main">
  <p:tag name="REFSHAPE" val="-1913197820"/>
</p:tagLst>
</file>

<file path=ppt/tags/tag712.xml><?xml version="1.0" encoding="utf-8"?>
<p:tagLst xmlns:p="http://schemas.openxmlformats.org/presentationml/2006/main">
  <p:tag name="REFSHAPE" val="-1913200132"/>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715.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718.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721.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724.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7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727.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733.xml><?xml version="1.0" encoding="utf-8"?>
<p:tagLst xmlns:p="http://schemas.openxmlformats.org/presentationml/2006/main">
  <p:tag name="KSO_WM_BEAUTIFY_FLAG" val="#wm#"/>
  <p:tag name="KSO_WM_TEMPLATE_CATEGORY" val="custom"/>
  <p:tag name="KSO_WM_TEMPLATE_INDEX" val="20202616"/>
  <p:tag name="KSO_WM_SPECIAL_SOURCE" val="bdnull"/>
</p:tagLst>
</file>

<file path=ppt/tags/tag734.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73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3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3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3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3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4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4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4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4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68.xml><?xml version="1.0" encoding="utf-8"?>
<p:tagLst xmlns:p="http://schemas.openxmlformats.org/presentationml/2006/main">
  <p:tag name="REFSHAPE" val="1736350956"/>
</p:tagLst>
</file>

<file path=ppt/tags/tag769.xml><?xml version="1.0" encoding="utf-8"?>
<p:tagLst xmlns:p="http://schemas.openxmlformats.org/presentationml/2006/main">
  <p:tag name="REFSHAPE" val="1736351228"/>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REFSHAPE" val="1736352044"/>
</p:tagLst>
</file>

<file path=ppt/tags/tag771.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0191_3*m_h_i*1_1_1"/>
  <p:tag name="KSO_WM_TEMPLATE_CATEGORY" val="diagram"/>
  <p:tag name="KSO_WM_TEMPLATE_INDEX" val="202001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0191_3*m_h_i*1_2_1"/>
  <p:tag name="KSO_WM_TEMPLATE_CATEGORY" val="diagram"/>
  <p:tag name="KSO_WM_TEMPLATE_INDEX" val="202001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0191_3*m_h_i*1_3_1"/>
  <p:tag name="KSO_WM_TEMPLATE_CATEGORY" val="diagram"/>
  <p:tag name="KSO_WM_TEMPLATE_INDEX" val="202001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0191_3*m_h_i*1_4_1"/>
  <p:tag name="KSO_WM_TEMPLATE_CATEGORY" val="diagram"/>
  <p:tag name="KSO_WM_TEMPLATE_INDEX" val="202001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7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200191_3*m_h_i*1_5_1"/>
  <p:tag name="KSO_WM_TEMPLATE_CATEGORY" val="diagram"/>
  <p:tag name="KSO_WM_TEMPLATE_INDEX" val="2020019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7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0191_3*m_h_i*1_1_2"/>
  <p:tag name="KSO_WM_TEMPLATE_CATEGORY" val="diagram"/>
  <p:tag name="KSO_WM_TEMPLATE_INDEX" val="20200191"/>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778.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00191_3*m_h_a*1_1_1"/>
  <p:tag name="KSO_WM_TEMPLATE_CATEGORY" val="diagram"/>
  <p:tag name="KSO_WM_TEMPLATE_INDEX" val="20200191"/>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0191_3*m_h_i*1_2_2"/>
  <p:tag name="KSO_WM_TEMPLATE_CATEGORY" val="diagram"/>
  <p:tag name="KSO_WM_TEMPLATE_INDEX" val="20200191"/>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0191_3*m_h_i*1_3_2"/>
  <p:tag name="KSO_WM_TEMPLATE_CATEGORY" val="diagram"/>
  <p:tag name="KSO_WM_TEMPLATE_INDEX" val="20200191"/>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00191_3*m_h_i*1_4_2"/>
  <p:tag name="KSO_WM_TEMPLATE_CATEGORY" val="diagram"/>
  <p:tag name="KSO_WM_TEMPLATE_INDEX" val="20200191"/>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200191_3*m_h_i*1_5_2"/>
  <p:tag name="KSO_WM_TEMPLATE_CATEGORY" val="diagram"/>
  <p:tag name="KSO_WM_TEMPLATE_INDEX" val="20200191"/>
  <p:tag name="KSO_WM_UNIT_LAYERLEVEL" val="1_1_1"/>
  <p:tag name="KSO_WM_TAG_VERSION" val="1.0"/>
  <p:tag name="KSO_WM_BEAUTIFY_FLAG" val="#wm#"/>
  <p:tag name="KSO_WM_UNIT_LINE_FORE_SCHEMECOLOR_INDEX" val="14"/>
  <p:tag name="KSO_WM_UNIT_LINE_FILL_TYPE" val="2"/>
  <p:tag name="KSO_WM_UNIT_USESOURCEFORMAT_APPLY" val="1"/>
</p:tagLst>
</file>

<file path=ppt/tags/tag783.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00191_3*m_h_a*1_2_1"/>
  <p:tag name="KSO_WM_TEMPLATE_CATEGORY" val="diagram"/>
  <p:tag name="KSO_WM_TEMPLATE_INDEX" val="20200191"/>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1"/>
</p:tagLst>
</file>

<file path=ppt/tags/tag784.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00191_3*m_h_a*1_4_1"/>
  <p:tag name="KSO_WM_TEMPLATE_CATEGORY" val="diagram"/>
  <p:tag name="KSO_WM_TEMPLATE_INDEX" val="20200191"/>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1"/>
</p:tagLst>
</file>

<file path=ppt/tags/tag785.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00191_3*m_h_a*1_3_1"/>
  <p:tag name="KSO_WM_TEMPLATE_CATEGORY" val="diagram"/>
  <p:tag name="KSO_WM_TEMPLATE_INDEX" val="20200191"/>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1"/>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0191_3*m_h_i*1_1_3"/>
  <p:tag name="KSO_WM_TEMPLATE_CATEGORY" val="diagram"/>
  <p:tag name="KSO_WM_TEMPLATE_INDEX" val="20200191"/>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200191_3*m_h_i*1_5_3"/>
  <p:tag name="KSO_WM_TEMPLATE_CATEGORY" val="diagram"/>
  <p:tag name="KSO_WM_TEMPLATE_INDEX" val="20200191"/>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Lst>
</file>

<file path=ppt/tags/tag7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0191_3*m_h_i*1_2_3"/>
  <p:tag name="KSO_WM_TEMPLATE_CATEGORY" val="diagram"/>
  <p:tag name="KSO_WM_TEMPLATE_INDEX" val="20200191"/>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7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0191_3*m_h_i*1_3_3"/>
  <p:tag name="KSO_WM_TEMPLATE_CATEGORY" val="diagram"/>
  <p:tag name="KSO_WM_TEMPLATE_INDEX" val="20200191"/>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0191_3*m_h_i*1_4_3"/>
  <p:tag name="KSO_WM_TEMPLATE_CATEGORY" val="diagram"/>
  <p:tag name="KSO_WM_TEMPLATE_INDEX" val="20200191"/>
  <p:tag name="KSO_WM_UNIT_LAYERLEVEL" val="1_1_1"/>
  <p:tag name="KSO_WM_TAG_VERSION" val="1.0"/>
  <p:tag name="KSO_WM_BEAUTIFY_FLAG" val="#wm#"/>
  <p:tag name="KSO_WM_UNIT_FILL_FORE_SCHEMECOLOR_INDEX" val="8"/>
  <p:tag name="KSO_WM_UNIT_FILL_TYPE" val="1"/>
  <p:tag name="KSO_WM_UNIT_USESOURCEFORMAT_APPLY" val="1"/>
</p:tagLst>
</file>

<file path=ppt/tags/tag791.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200191_3*m_h_a*1_5_1"/>
  <p:tag name="KSO_WM_TEMPLATE_CATEGORY" val="diagram"/>
  <p:tag name="KSO_WM_TEMPLATE_INDEX" val="20200191"/>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1"/>
</p:tagLst>
</file>

<file path=ppt/tags/tag792.xml><?xml version="1.0" encoding="utf-8"?>
<p:tagLst xmlns:p="http://schemas.openxmlformats.org/presentationml/2006/main">
  <p:tag name="KSO_WM_BEAUTIFY_FLAG" val="#wm#"/>
  <p:tag name="KSO_WM_TEMPLATE_CATEGORY" val="diagram"/>
  <p:tag name="KSO_WM_TEMPLATE_INDEX" val="20193875"/>
  <p:tag name="KSO_WM_SLIDE_ID" val="diagram20193875_1"/>
  <p:tag name="KSO_WM_TEMPLATE_SUBCATEGORY" val="8"/>
  <p:tag name="KSO_WM_SLIDE_TYPE" val="text"/>
  <p:tag name="KSO_WM_SLIDE_SUBTYPE" val="picTxt"/>
  <p:tag name="KSO_WM_SLIDE_ITEM_CNT" val="0"/>
  <p:tag name="KSO_WM_SLIDE_INDEX" val="1"/>
  <p:tag name="KSO_WM_SLIDE_SIZE" val="915*414"/>
  <p:tag name="KSO_WM_SLIDE_POSITION" val="25*61"/>
  <p:tag name="KSO_WM_TAG_VERSION" val="1.0"/>
  <p:tag name="KSO_WM_SLIDE_LAYOUT" val="a_d_f"/>
  <p:tag name="KSO_WM_SLIDE_LAYOUT_CNT" val="1_1_2"/>
  <p:tag name="KSO_WM_SLIDE_CONSTRAINT" val="%7b%22slideConstraint%22%3a%7b%22seriesAreas%22%3a%5b%5d%2c%22singleAreas%22%3a%5b%7b%22shapes%22%3a%5b53%5d%2c%22serialConstraintIndex%22%3a-1%2c%22areatextmark%22%3a0%2c%22pictureprocessmark%22%3a0%7d%5d%7d%7d"/>
  <p:tag name="KSO_WM_SLIDE_MODEL_TYPE" val="cover"/>
  <p:tag name="KSO_WM_SLIDE_COLORSCHEME_VERSION" val="3.2"/>
  <p:tag name="KSO_WM_SPECIAL_SOURCE" val="bdnull"/>
</p:tagLst>
</file>

<file path=ppt/tags/tag79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9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9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9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9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9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9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0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0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0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0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0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0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0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0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0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1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1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1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1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1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1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1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1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2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2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2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2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2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2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2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2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2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3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3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3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3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3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48.xml><?xml version="1.0" encoding="utf-8"?>
<p:tagLst xmlns:p="http://schemas.openxmlformats.org/presentationml/2006/main">
  <p:tag name="REFSHAPE" val="1227589884"/>
</p:tagLst>
</file>

<file path=ppt/tags/tag849.xml><?xml version="1.0" encoding="utf-8"?>
<p:tagLst xmlns:p="http://schemas.openxmlformats.org/presentationml/2006/main">
  <p:tag name="REFSHAPE" val="1227591380"/>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50.xml><?xml version="1.0" encoding="utf-8"?>
<p:tagLst xmlns:p="http://schemas.openxmlformats.org/presentationml/2006/main">
  <p:tag name="REFSHAPE" val="1227590428"/>
</p:tagLst>
</file>

<file path=ppt/tags/tag85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52.xml><?xml version="1.0" encoding="utf-8"?>
<p:tagLst xmlns:p="http://schemas.openxmlformats.org/presentationml/2006/main">
  <p:tag name="KSO_WM_TAG_VERSION" val="1.0"/>
  <p:tag name="KSO_WM_TEMPLATE_CATEGORY" val="diagram"/>
  <p:tag name="KSO_WM_TEMPLATE_INDEX" val="754"/>
  <p:tag name="KSO_WM_UNIT_ID" val="diagram754_5*l_i*1_1"/>
  <p:tag name="KSO_WM_UNIT_LAYERLEVEL" val="1_1"/>
  <p:tag name="KSO_WM_BEAUTIFY_FLAG" val="#wm#"/>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LINE_FORE_SCHEMECOLOR_INDEX" val="5"/>
  <p:tag name="KSO_WM_UNIT_LINE_FILL_TYPE" val="2"/>
  <p:tag name="KSO_WM_UNIT_USESOURCEFORMAT_APPLY" val="1"/>
</p:tagLst>
</file>

<file path=ppt/tags/tag853.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854.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855.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56.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858.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859.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0.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61.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863.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864.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865.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66.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868.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869.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70.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71.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873.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874.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875.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76.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878.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879.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0.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81.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883.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88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8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8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8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8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8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9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9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9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94.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895.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896.xml><?xml version="1.0" encoding="utf-8"?>
<p:tagLst xmlns:p="http://schemas.openxmlformats.org/presentationml/2006/main">
  <p:tag name="KSO_DOCER_TEMPLATE_OPEN_ONCE_MARK"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7616</Words>
  <Application>WPS 演示</Application>
  <PresentationFormat>在屏幕上显示</PresentationFormat>
  <Paragraphs>446</Paragraphs>
  <Slides>45</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45</vt:i4>
      </vt:variant>
    </vt:vector>
  </HeadingPairs>
  <TitlesOfParts>
    <vt:vector size="63"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项目一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金融市场概述</vt:lpstr>
      <vt:lpstr>PowerPoint 演示文稿</vt:lpstr>
      <vt:lpstr>PowerPoint 演示文稿</vt:lpstr>
      <vt:lpstr>PowerPoint 演示文稿</vt:lpstr>
      <vt:lpstr>PowerPoint 演示文稿</vt:lpstr>
      <vt:lpstr>PowerPoint 演示文稿</vt:lpstr>
      <vt:lpstr>PowerPoint 演示文稿</vt:lpstr>
      <vt:lpstr>任务二  货币市场</vt:lpstr>
      <vt:lpstr>PowerPoint 演示文稿</vt:lpstr>
      <vt:lpstr>PowerPoint 演示文稿</vt:lpstr>
      <vt:lpstr>PowerPoint 演示文稿</vt:lpstr>
      <vt:lpstr>PowerPoint 演示文稿</vt:lpstr>
      <vt:lpstr>任务三  资本市场</vt:lpstr>
      <vt:lpstr>PowerPoint 演示文稿</vt:lpstr>
      <vt:lpstr>PowerPoint 演示文稿</vt:lpstr>
      <vt:lpstr>PowerPoint 演示文稿</vt:lpstr>
      <vt:lpstr>PowerPoint 演示文稿</vt:lpstr>
      <vt:lpstr>PowerPoint 演示文稿</vt:lpstr>
      <vt:lpstr>PowerPoint 演示文稿</vt:lpstr>
      <vt:lpstr>任务四  外汇市场与黄金市场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185</cp:revision>
  <dcterms:created xsi:type="dcterms:W3CDTF">2009-11-12T00:16:00Z</dcterms:created>
  <dcterms:modified xsi:type="dcterms:W3CDTF">2022-02-26T03:17:05Z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